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Lst>
  <p:notesMasterIdLst>
    <p:notesMasterId r:id="rId53"/>
  </p:notesMasterIdLst>
  <p:sldIdLst>
    <p:sldId id="267" r:id="rId2"/>
    <p:sldId id="309" r:id="rId3"/>
    <p:sldId id="281" r:id="rId4"/>
    <p:sldId id="259" r:id="rId5"/>
    <p:sldId id="257" r:id="rId6"/>
    <p:sldId id="260" r:id="rId7"/>
    <p:sldId id="261" r:id="rId8"/>
    <p:sldId id="262" r:id="rId9"/>
    <p:sldId id="263" r:id="rId10"/>
    <p:sldId id="310" r:id="rId11"/>
    <p:sldId id="264" r:id="rId12"/>
    <p:sldId id="265" r:id="rId13"/>
    <p:sldId id="268" r:id="rId14"/>
    <p:sldId id="269" r:id="rId15"/>
    <p:sldId id="311" r:id="rId16"/>
    <p:sldId id="270" r:id="rId17"/>
    <p:sldId id="271" r:id="rId18"/>
    <p:sldId id="272" r:id="rId19"/>
    <p:sldId id="274" r:id="rId20"/>
    <p:sldId id="277" r:id="rId21"/>
    <p:sldId id="278" r:id="rId22"/>
    <p:sldId id="280" r:id="rId23"/>
    <p:sldId id="308" r:id="rId24"/>
    <p:sldId id="312" r:id="rId25"/>
    <p:sldId id="313" r:id="rId26"/>
    <p:sldId id="282" r:id="rId27"/>
    <p:sldId id="283" r:id="rId28"/>
    <p:sldId id="314" r:id="rId29"/>
    <p:sldId id="284" r:id="rId30"/>
    <p:sldId id="285" r:id="rId31"/>
    <p:sldId id="286" r:id="rId32"/>
    <p:sldId id="315" r:id="rId33"/>
    <p:sldId id="292" r:id="rId34"/>
    <p:sldId id="287" r:id="rId35"/>
    <p:sldId id="288" r:id="rId36"/>
    <p:sldId id="289" r:id="rId37"/>
    <p:sldId id="316" r:id="rId38"/>
    <p:sldId id="317" r:id="rId39"/>
    <p:sldId id="290" r:id="rId40"/>
    <p:sldId id="293" r:id="rId41"/>
    <p:sldId id="318" r:id="rId42"/>
    <p:sldId id="294" r:id="rId43"/>
    <p:sldId id="295" r:id="rId44"/>
    <p:sldId id="296" r:id="rId45"/>
    <p:sldId id="297" r:id="rId46"/>
    <p:sldId id="319" r:id="rId47"/>
    <p:sldId id="299" r:id="rId48"/>
    <p:sldId id="300" r:id="rId49"/>
    <p:sldId id="302" r:id="rId50"/>
    <p:sldId id="303" r:id="rId51"/>
    <p:sldId id="305" r:id="rId52"/>
  </p:sldIdLst>
  <p:sldSz cx="9144000" cy="6858000" type="screen4x3"/>
  <p:notesSz cx="6858000" cy="9144000"/>
  <p:embeddedFontLst>
    <p:embeddedFont>
      <p:font typeface="Aharoni" panose="02010803020104030203" pitchFamily="2" charset="-79"/>
      <p:bold r:id="rId54"/>
    </p:embeddedFont>
    <p:embeddedFont>
      <p:font typeface="Calibri" panose="020F050202020403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030"/>
    <a:srgbClr val="06324B"/>
    <a:srgbClr val="2D3E74"/>
    <a:srgbClr val="5A8B88"/>
    <a:srgbClr val="93D0D1"/>
    <a:srgbClr val="F0D47C"/>
    <a:srgbClr val="E5B924"/>
    <a:srgbClr val="081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3" autoAdjust="0"/>
    <p:restoredTop sz="81031" autoAdjust="0"/>
  </p:normalViewPr>
  <p:slideViewPr>
    <p:cSldViewPr snapToGrid="0">
      <p:cViewPr>
        <p:scale>
          <a:sx n="100" d="100"/>
          <a:sy n="100" d="100"/>
        </p:scale>
        <p:origin x="-528" y="6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FF726-4BE3-423D-BD32-C1E73196D33D}" type="doc">
      <dgm:prSet loTypeId="urn:microsoft.com/office/officeart/2005/8/layout/vList2" loCatId="" qsTypeId="urn:microsoft.com/office/officeart/2005/8/quickstyle/simple4" qsCatId="simple" csTypeId="urn:microsoft.com/office/officeart/2005/8/colors/accent1_3" csCatId="accent1" phldr="1"/>
      <dgm:spPr/>
      <dgm:t>
        <a:bodyPr/>
        <a:lstStyle/>
        <a:p>
          <a:endParaRPr lang="en-US"/>
        </a:p>
      </dgm:t>
    </dgm:pt>
    <dgm:pt modelId="{F5EA6139-AFF1-496E-B61B-3FD19B1BA089}">
      <dgm:prSet phldrT="[Text]"/>
      <dgm:spPr/>
      <dgm:t>
        <a:bodyPr/>
        <a:lstStyle/>
        <a:p>
          <a:r>
            <a:rPr lang="en-US" dirty="0" smtClean="0">
              <a:latin typeface="Arial" pitchFamily="34" charset="0"/>
              <a:ea typeface="Calibri" pitchFamily="34" charset="0"/>
              <a:cs typeface="Arial" pitchFamily="34" charset="0"/>
            </a:rPr>
            <a:t>Describe behavior</a:t>
          </a:r>
          <a:endParaRPr lang="en-US" dirty="0"/>
        </a:p>
      </dgm:t>
    </dgm:pt>
    <dgm:pt modelId="{CBD6F072-829F-4BCE-9251-3409AD2606D7}" type="parTrans" cxnId="{EA2C4CE7-DF6F-4ED1-B25E-5A3541135B98}">
      <dgm:prSet/>
      <dgm:spPr/>
      <dgm:t>
        <a:bodyPr/>
        <a:lstStyle/>
        <a:p>
          <a:endParaRPr lang="en-US"/>
        </a:p>
      </dgm:t>
    </dgm:pt>
    <dgm:pt modelId="{C9DBDD12-DF4C-4516-80F0-A7E6427BF7FD}" type="sibTrans" cxnId="{EA2C4CE7-DF6F-4ED1-B25E-5A3541135B98}">
      <dgm:prSet/>
      <dgm:spPr/>
      <dgm:t>
        <a:bodyPr/>
        <a:lstStyle/>
        <a:p>
          <a:endParaRPr lang="en-US"/>
        </a:p>
      </dgm:t>
    </dgm:pt>
    <dgm:pt modelId="{D71B2C7D-B338-4EA8-9A89-38122D92CC4F}">
      <dgm:prSet/>
      <dgm:spPr/>
      <dgm:t>
        <a:bodyPr/>
        <a:lstStyle/>
        <a:p>
          <a:r>
            <a:rPr lang="en-US" smtClean="0">
              <a:latin typeface="Arial" pitchFamily="34" charset="0"/>
              <a:ea typeface="Calibri" pitchFamily="34" charset="0"/>
              <a:cs typeface="Arial" pitchFamily="34" charset="0"/>
            </a:rPr>
            <a:t>Explain behavior</a:t>
          </a:r>
          <a:endParaRPr lang="en-US" dirty="0">
            <a:latin typeface="Arial" pitchFamily="34" charset="0"/>
            <a:ea typeface="Calibri" pitchFamily="34" charset="0"/>
            <a:cs typeface="Arial" pitchFamily="34" charset="0"/>
          </a:endParaRPr>
        </a:p>
      </dgm:t>
    </dgm:pt>
    <dgm:pt modelId="{3E6F8684-6559-45D6-948F-1AEA3CCAB4BB}" type="parTrans" cxnId="{054A83B9-36AA-4A83-BF10-3D4C9AE68947}">
      <dgm:prSet/>
      <dgm:spPr/>
      <dgm:t>
        <a:bodyPr/>
        <a:lstStyle/>
        <a:p>
          <a:endParaRPr lang="en-US"/>
        </a:p>
      </dgm:t>
    </dgm:pt>
    <dgm:pt modelId="{8F4EC3FC-ABC3-4A24-B4BE-0596098BA659}" type="sibTrans" cxnId="{054A83B9-36AA-4A83-BF10-3D4C9AE68947}">
      <dgm:prSet/>
      <dgm:spPr/>
      <dgm:t>
        <a:bodyPr/>
        <a:lstStyle/>
        <a:p>
          <a:endParaRPr lang="en-US"/>
        </a:p>
      </dgm:t>
    </dgm:pt>
    <dgm:pt modelId="{CA151E82-CA86-43B8-9D84-EA06402E2FC9}">
      <dgm:prSet/>
      <dgm:spPr/>
      <dgm:t>
        <a:bodyPr/>
        <a:lstStyle/>
        <a:p>
          <a:r>
            <a:rPr lang="en-US" smtClean="0">
              <a:latin typeface="Arial" pitchFamily="34" charset="0"/>
              <a:ea typeface="Calibri" pitchFamily="34" charset="0"/>
              <a:cs typeface="Arial" pitchFamily="34" charset="0"/>
            </a:rPr>
            <a:t>Predict behavior</a:t>
          </a:r>
          <a:endParaRPr lang="en-US" dirty="0">
            <a:latin typeface="Arial" pitchFamily="34" charset="0"/>
            <a:ea typeface="Calibri" pitchFamily="34" charset="0"/>
            <a:cs typeface="Arial" pitchFamily="34" charset="0"/>
          </a:endParaRPr>
        </a:p>
      </dgm:t>
    </dgm:pt>
    <dgm:pt modelId="{4F028066-0400-45D5-AC9B-15C4E67421A3}" type="parTrans" cxnId="{1DA13669-5B50-48E9-8A7B-998C056BDF47}">
      <dgm:prSet/>
      <dgm:spPr/>
      <dgm:t>
        <a:bodyPr/>
        <a:lstStyle/>
        <a:p>
          <a:endParaRPr lang="en-US"/>
        </a:p>
      </dgm:t>
    </dgm:pt>
    <dgm:pt modelId="{9E6C91D4-6CC2-4A83-8224-8069C587060C}" type="sibTrans" cxnId="{1DA13669-5B50-48E9-8A7B-998C056BDF47}">
      <dgm:prSet/>
      <dgm:spPr/>
      <dgm:t>
        <a:bodyPr/>
        <a:lstStyle/>
        <a:p>
          <a:endParaRPr lang="en-US"/>
        </a:p>
      </dgm:t>
    </dgm:pt>
    <dgm:pt modelId="{5ACE3F42-B50A-48EB-A164-8A6DDA5213C3}">
      <dgm:prSet/>
      <dgm:spPr/>
      <dgm:t>
        <a:bodyPr/>
        <a:lstStyle/>
        <a:p>
          <a:r>
            <a:rPr lang="en-US" dirty="0" smtClean="0">
              <a:latin typeface="Arial" pitchFamily="34" charset="0"/>
              <a:ea typeface="Calibri" pitchFamily="34" charset="0"/>
              <a:cs typeface="Arial" pitchFamily="34" charset="0"/>
            </a:rPr>
            <a:t>Control or influence behavior</a:t>
          </a:r>
          <a:endParaRPr lang="en-US" dirty="0"/>
        </a:p>
      </dgm:t>
    </dgm:pt>
    <dgm:pt modelId="{7BCEB313-6438-419F-8043-9CE5E0C183A9}" type="parTrans" cxnId="{663C7C8C-547E-4975-8148-9F06EF87BBEA}">
      <dgm:prSet/>
      <dgm:spPr/>
      <dgm:t>
        <a:bodyPr/>
        <a:lstStyle/>
        <a:p>
          <a:endParaRPr lang="en-US"/>
        </a:p>
      </dgm:t>
    </dgm:pt>
    <dgm:pt modelId="{FAB66788-E067-4A6E-9BA8-E8DFF3DA9DA3}" type="sibTrans" cxnId="{663C7C8C-547E-4975-8148-9F06EF87BBEA}">
      <dgm:prSet/>
      <dgm:spPr/>
      <dgm:t>
        <a:bodyPr/>
        <a:lstStyle/>
        <a:p>
          <a:endParaRPr lang="en-US"/>
        </a:p>
      </dgm:t>
    </dgm:pt>
    <dgm:pt modelId="{120FCD30-168A-044F-9F6C-3B7CF6AE1561}" type="pres">
      <dgm:prSet presAssocID="{4E7FF726-4BE3-423D-BD32-C1E73196D33D}" presName="linear" presStyleCnt="0">
        <dgm:presLayoutVars>
          <dgm:animLvl val="lvl"/>
          <dgm:resizeHandles val="exact"/>
        </dgm:presLayoutVars>
      </dgm:prSet>
      <dgm:spPr/>
      <dgm:t>
        <a:bodyPr/>
        <a:lstStyle/>
        <a:p>
          <a:endParaRPr lang="en-US"/>
        </a:p>
      </dgm:t>
    </dgm:pt>
    <dgm:pt modelId="{924F3FB1-0594-854E-AA16-B837C7D48C8B}" type="pres">
      <dgm:prSet presAssocID="{F5EA6139-AFF1-496E-B61B-3FD19B1BA089}" presName="parentText" presStyleLbl="node1" presStyleIdx="0" presStyleCnt="4">
        <dgm:presLayoutVars>
          <dgm:chMax val="0"/>
          <dgm:bulletEnabled val="1"/>
        </dgm:presLayoutVars>
      </dgm:prSet>
      <dgm:spPr/>
      <dgm:t>
        <a:bodyPr/>
        <a:lstStyle/>
        <a:p>
          <a:endParaRPr lang="en-US"/>
        </a:p>
      </dgm:t>
    </dgm:pt>
    <dgm:pt modelId="{68609F7E-4D3F-6B4F-96EF-51AC70B0FCCA}" type="pres">
      <dgm:prSet presAssocID="{C9DBDD12-DF4C-4516-80F0-A7E6427BF7FD}" presName="spacer" presStyleCnt="0"/>
      <dgm:spPr/>
      <dgm:t>
        <a:bodyPr/>
        <a:lstStyle/>
        <a:p>
          <a:endParaRPr lang="en-US"/>
        </a:p>
      </dgm:t>
    </dgm:pt>
    <dgm:pt modelId="{488DB433-8477-514D-888C-EECC6EA74880}" type="pres">
      <dgm:prSet presAssocID="{D71B2C7D-B338-4EA8-9A89-38122D92CC4F}" presName="parentText" presStyleLbl="node1" presStyleIdx="1" presStyleCnt="4">
        <dgm:presLayoutVars>
          <dgm:chMax val="0"/>
          <dgm:bulletEnabled val="1"/>
        </dgm:presLayoutVars>
      </dgm:prSet>
      <dgm:spPr/>
      <dgm:t>
        <a:bodyPr/>
        <a:lstStyle/>
        <a:p>
          <a:endParaRPr lang="en-US"/>
        </a:p>
      </dgm:t>
    </dgm:pt>
    <dgm:pt modelId="{0BD10A9F-55A1-C843-8071-70E72EB8AC57}" type="pres">
      <dgm:prSet presAssocID="{8F4EC3FC-ABC3-4A24-B4BE-0596098BA659}" presName="spacer" presStyleCnt="0"/>
      <dgm:spPr/>
      <dgm:t>
        <a:bodyPr/>
        <a:lstStyle/>
        <a:p>
          <a:endParaRPr lang="en-US"/>
        </a:p>
      </dgm:t>
    </dgm:pt>
    <dgm:pt modelId="{A890DE16-B409-5149-9661-C6D76968DEEA}" type="pres">
      <dgm:prSet presAssocID="{CA151E82-CA86-43B8-9D84-EA06402E2FC9}" presName="parentText" presStyleLbl="node1" presStyleIdx="2" presStyleCnt="4">
        <dgm:presLayoutVars>
          <dgm:chMax val="0"/>
          <dgm:bulletEnabled val="1"/>
        </dgm:presLayoutVars>
      </dgm:prSet>
      <dgm:spPr/>
      <dgm:t>
        <a:bodyPr/>
        <a:lstStyle/>
        <a:p>
          <a:endParaRPr lang="en-US"/>
        </a:p>
      </dgm:t>
    </dgm:pt>
    <dgm:pt modelId="{DA4FEB03-2F3D-344E-983C-4FE944D69EC9}" type="pres">
      <dgm:prSet presAssocID="{9E6C91D4-6CC2-4A83-8224-8069C587060C}" presName="spacer" presStyleCnt="0"/>
      <dgm:spPr/>
      <dgm:t>
        <a:bodyPr/>
        <a:lstStyle/>
        <a:p>
          <a:endParaRPr lang="en-US"/>
        </a:p>
      </dgm:t>
    </dgm:pt>
    <dgm:pt modelId="{CAC14028-5F9E-D647-8C52-BCE5E7FC215E}" type="pres">
      <dgm:prSet presAssocID="{5ACE3F42-B50A-48EB-A164-8A6DDA5213C3}" presName="parentText" presStyleLbl="node1" presStyleIdx="3" presStyleCnt="4">
        <dgm:presLayoutVars>
          <dgm:chMax val="0"/>
          <dgm:bulletEnabled val="1"/>
        </dgm:presLayoutVars>
      </dgm:prSet>
      <dgm:spPr/>
      <dgm:t>
        <a:bodyPr/>
        <a:lstStyle/>
        <a:p>
          <a:endParaRPr lang="en-US"/>
        </a:p>
      </dgm:t>
    </dgm:pt>
  </dgm:ptLst>
  <dgm:cxnLst>
    <dgm:cxn modelId="{054A83B9-36AA-4A83-BF10-3D4C9AE68947}" srcId="{4E7FF726-4BE3-423D-BD32-C1E73196D33D}" destId="{D71B2C7D-B338-4EA8-9A89-38122D92CC4F}" srcOrd="1" destOrd="0" parTransId="{3E6F8684-6559-45D6-948F-1AEA3CCAB4BB}" sibTransId="{8F4EC3FC-ABC3-4A24-B4BE-0596098BA659}"/>
    <dgm:cxn modelId="{1DA13669-5B50-48E9-8A7B-998C056BDF47}" srcId="{4E7FF726-4BE3-423D-BD32-C1E73196D33D}" destId="{CA151E82-CA86-43B8-9D84-EA06402E2FC9}" srcOrd="2" destOrd="0" parTransId="{4F028066-0400-45D5-AC9B-15C4E67421A3}" sibTransId="{9E6C91D4-6CC2-4A83-8224-8069C587060C}"/>
    <dgm:cxn modelId="{AF79F02B-C505-704A-97C7-0E3D2B815294}" type="presOf" srcId="{5ACE3F42-B50A-48EB-A164-8A6DDA5213C3}" destId="{CAC14028-5F9E-D647-8C52-BCE5E7FC215E}" srcOrd="0" destOrd="0" presId="urn:microsoft.com/office/officeart/2005/8/layout/vList2"/>
    <dgm:cxn modelId="{EA2C4CE7-DF6F-4ED1-B25E-5A3541135B98}" srcId="{4E7FF726-4BE3-423D-BD32-C1E73196D33D}" destId="{F5EA6139-AFF1-496E-B61B-3FD19B1BA089}" srcOrd="0" destOrd="0" parTransId="{CBD6F072-829F-4BCE-9251-3409AD2606D7}" sibTransId="{C9DBDD12-DF4C-4516-80F0-A7E6427BF7FD}"/>
    <dgm:cxn modelId="{7DAAD1C2-844A-804B-B28F-6FFC0A6D68FA}" type="presOf" srcId="{CA151E82-CA86-43B8-9D84-EA06402E2FC9}" destId="{A890DE16-B409-5149-9661-C6D76968DEEA}" srcOrd="0" destOrd="0" presId="urn:microsoft.com/office/officeart/2005/8/layout/vList2"/>
    <dgm:cxn modelId="{5BF4A486-5D9C-6846-B88B-14DAB01D5A33}" type="presOf" srcId="{D71B2C7D-B338-4EA8-9A89-38122D92CC4F}" destId="{488DB433-8477-514D-888C-EECC6EA74880}" srcOrd="0" destOrd="0" presId="urn:microsoft.com/office/officeart/2005/8/layout/vList2"/>
    <dgm:cxn modelId="{663C7C8C-547E-4975-8148-9F06EF87BBEA}" srcId="{4E7FF726-4BE3-423D-BD32-C1E73196D33D}" destId="{5ACE3F42-B50A-48EB-A164-8A6DDA5213C3}" srcOrd="3" destOrd="0" parTransId="{7BCEB313-6438-419F-8043-9CE5E0C183A9}" sibTransId="{FAB66788-E067-4A6E-9BA8-E8DFF3DA9DA3}"/>
    <dgm:cxn modelId="{FD0EC211-80DC-474B-A353-A4858CD15188}" type="presOf" srcId="{4E7FF726-4BE3-423D-BD32-C1E73196D33D}" destId="{120FCD30-168A-044F-9F6C-3B7CF6AE1561}" srcOrd="0" destOrd="0" presId="urn:microsoft.com/office/officeart/2005/8/layout/vList2"/>
    <dgm:cxn modelId="{44F36500-1705-5F4D-BF24-CE503B474FFB}" type="presOf" srcId="{F5EA6139-AFF1-496E-B61B-3FD19B1BA089}" destId="{924F3FB1-0594-854E-AA16-B837C7D48C8B}" srcOrd="0" destOrd="0" presId="urn:microsoft.com/office/officeart/2005/8/layout/vList2"/>
    <dgm:cxn modelId="{E60C330A-15DF-954D-B2D9-B05CC30C0136}" type="presParOf" srcId="{120FCD30-168A-044F-9F6C-3B7CF6AE1561}" destId="{924F3FB1-0594-854E-AA16-B837C7D48C8B}" srcOrd="0" destOrd="0" presId="urn:microsoft.com/office/officeart/2005/8/layout/vList2"/>
    <dgm:cxn modelId="{E6877BD6-0AB3-8F4D-80E9-7DB7E85432C9}" type="presParOf" srcId="{120FCD30-168A-044F-9F6C-3B7CF6AE1561}" destId="{68609F7E-4D3F-6B4F-96EF-51AC70B0FCCA}" srcOrd="1" destOrd="0" presId="urn:microsoft.com/office/officeart/2005/8/layout/vList2"/>
    <dgm:cxn modelId="{55FAC329-3477-2E41-A413-9B7F765FE8BE}" type="presParOf" srcId="{120FCD30-168A-044F-9F6C-3B7CF6AE1561}" destId="{488DB433-8477-514D-888C-EECC6EA74880}" srcOrd="2" destOrd="0" presId="urn:microsoft.com/office/officeart/2005/8/layout/vList2"/>
    <dgm:cxn modelId="{C695520A-2E83-DD47-8138-7C7BE1AEA406}" type="presParOf" srcId="{120FCD30-168A-044F-9F6C-3B7CF6AE1561}" destId="{0BD10A9F-55A1-C843-8071-70E72EB8AC57}" srcOrd="3" destOrd="0" presId="urn:microsoft.com/office/officeart/2005/8/layout/vList2"/>
    <dgm:cxn modelId="{154D6335-45E0-E447-B83E-1628B2493ECC}" type="presParOf" srcId="{120FCD30-168A-044F-9F6C-3B7CF6AE1561}" destId="{A890DE16-B409-5149-9661-C6D76968DEEA}" srcOrd="4" destOrd="0" presId="urn:microsoft.com/office/officeart/2005/8/layout/vList2"/>
    <dgm:cxn modelId="{EE6EAB2B-B497-FC48-8779-FB7501D7EB14}" type="presParOf" srcId="{120FCD30-168A-044F-9F6C-3B7CF6AE1561}" destId="{DA4FEB03-2F3D-344E-983C-4FE944D69EC9}" srcOrd="5" destOrd="0" presId="urn:microsoft.com/office/officeart/2005/8/layout/vList2"/>
    <dgm:cxn modelId="{3F0FE3A8-AA43-0C42-9E03-FDA5DB3BF6A0}" type="presParOf" srcId="{120FCD30-168A-044F-9F6C-3B7CF6AE1561}" destId="{CAC14028-5F9E-D647-8C52-BCE5E7FC215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82095F-84E1-DC45-B793-6B675B9CAF50}" type="doc">
      <dgm:prSet loTypeId="urn:microsoft.com/office/officeart/2005/8/layout/default" loCatId="" qsTypeId="urn:microsoft.com/office/officeart/2005/8/quickstyle/simple4" qsCatId="simple" csTypeId="urn:microsoft.com/office/officeart/2005/8/colors/accent1_3" csCatId="accent1"/>
      <dgm:spPr/>
      <dgm:t>
        <a:bodyPr/>
        <a:lstStyle/>
        <a:p>
          <a:endParaRPr lang="en-US"/>
        </a:p>
      </dgm:t>
    </dgm:pt>
    <dgm:pt modelId="{E0B51FAB-7BE2-C240-9BCC-AE9A1AB99F91}">
      <dgm:prSet/>
      <dgm:spPr/>
      <dgm:t>
        <a:bodyPr/>
        <a:lstStyle/>
        <a:p>
          <a:pPr rtl="0"/>
          <a:r>
            <a:rPr lang="en-US" smtClean="0"/>
            <a:t>Biological Perspective</a:t>
          </a:r>
          <a:endParaRPr lang="en-US"/>
        </a:p>
      </dgm:t>
    </dgm:pt>
    <dgm:pt modelId="{8A21D37B-B9A2-6E42-8F36-3ACC73E5BFC7}" type="parTrans" cxnId="{A84889BF-B797-A446-A16E-B13464354DA4}">
      <dgm:prSet/>
      <dgm:spPr/>
      <dgm:t>
        <a:bodyPr/>
        <a:lstStyle/>
        <a:p>
          <a:endParaRPr lang="en-US"/>
        </a:p>
      </dgm:t>
    </dgm:pt>
    <dgm:pt modelId="{6084ED26-BC38-1F4B-927B-A55D5C606036}" type="sibTrans" cxnId="{A84889BF-B797-A446-A16E-B13464354DA4}">
      <dgm:prSet/>
      <dgm:spPr/>
      <dgm:t>
        <a:bodyPr/>
        <a:lstStyle/>
        <a:p>
          <a:endParaRPr lang="en-US"/>
        </a:p>
      </dgm:t>
    </dgm:pt>
    <dgm:pt modelId="{A2BBD96E-5537-CD45-A989-C5793E06FC31}">
      <dgm:prSet/>
      <dgm:spPr/>
      <dgm:t>
        <a:bodyPr/>
        <a:lstStyle/>
        <a:p>
          <a:pPr rtl="0"/>
          <a:r>
            <a:rPr lang="en-US" smtClean="0"/>
            <a:t>Psychodynamic Perspective</a:t>
          </a:r>
          <a:endParaRPr lang="en-US"/>
        </a:p>
      </dgm:t>
    </dgm:pt>
    <dgm:pt modelId="{4B20B0FF-2BC2-0141-8172-3642000FC2AC}" type="parTrans" cxnId="{9E52738F-E182-4C4E-BCEB-495398DECF2F}">
      <dgm:prSet/>
      <dgm:spPr/>
      <dgm:t>
        <a:bodyPr/>
        <a:lstStyle/>
        <a:p>
          <a:endParaRPr lang="en-US"/>
        </a:p>
      </dgm:t>
    </dgm:pt>
    <dgm:pt modelId="{7F4EBD03-C8B3-6740-A51F-D42A092E7929}" type="sibTrans" cxnId="{9E52738F-E182-4C4E-BCEB-495398DECF2F}">
      <dgm:prSet/>
      <dgm:spPr/>
      <dgm:t>
        <a:bodyPr/>
        <a:lstStyle/>
        <a:p>
          <a:endParaRPr lang="en-US"/>
        </a:p>
      </dgm:t>
    </dgm:pt>
    <dgm:pt modelId="{411B0AFD-35E0-B04C-AC38-80D57D1F3C55}">
      <dgm:prSet/>
      <dgm:spPr/>
      <dgm:t>
        <a:bodyPr/>
        <a:lstStyle/>
        <a:p>
          <a:pPr rtl="0"/>
          <a:r>
            <a:rPr lang="en-US" smtClean="0"/>
            <a:t>Behavioral Perspective</a:t>
          </a:r>
          <a:endParaRPr lang="en-US"/>
        </a:p>
      </dgm:t>
    </dgm:pt>
    <dgm:pt modelId="{4116FEB7-9ECB-C349-901D-97B55581059F}" type="parTrans" cxnId="{09232613-AFDE-FB48-A8FD-8AF172FFE1B5}">
      <dgm:prSet/>
      <dgm:spPr/>
      <dgm:t>
        <a:bodyPr/>
        <a:lstStyle/>
        <a:p>
          <a:endParaRPr lang="en-US"/>
        </a:p>
      </dgm:t>
    </dgm:pt>
    <dgm:pt modelId="{45BC01D5-8B36-FE4F-86B7-63DDF10CA48D}" type="sibTrans" cxnId="{09232613-AFDE-FB48-A8FD-8AF172FFE1B5}">
      <dgm:prSet/>
      <dgm:spPr/>
      <dgm:t>
        <a:bodyPr/>
        <a:lstStyle/>
        <a:p>
          <a:endParaRPr lang="en-US"/>
        </a:p>
      </dgm:t>
    </dgm:pt>
    <dgm:pt modelId="{7F4601A0-DE37-FF4B-A169-021C507C14FF}">
      <dgm:prSet/>
      <dgm:spPr/>
      <dgm:t>
        <a:bodyPr/>
        <a:lstStyle/>
        <a:p>
          <a:pPr rtl="0"/>
          <a:r>
            <a:rPr lang="en-US" smtClean="0"/>
            <a:t>Humanistic Perspective</a:t>
          </a:r>
          <a:endParaRPr lang="en-US"/>
        </a:p>
      </dgm:t>
    </dgm:pt>
    <dgm:pt modelId="{AE4C828B-C1C7-1249-B86A-C50670703E66}" type="parTrans" cxnId="{0C55CBD5-7579-294A-A774-BDCA280749AA}">
      <dgm:prSet/>
      <dgm:spPr/>
      <dgm:t>
        <a:bodyPr/>
        <a:lstStyle/>
        <a:p>
          <a:endParaRPr lang="en-US"/>
        </a:p>
      </dgm:t>
    </dgm:pt>
    <dgm:pt modelId="{9E7F37BC-0E6F-3D47-8DF6-FED02C83348C}" type="sibTrans" cxnId="{0C55CBD5-7579-294A-A774-BDCA280749AA}">
      <dgm:prSet/>
      <dgm:spPr/>
      <dgm:t>
        <a:bodyPr/>
        <a:lstStyle/>
        <a:p>
          <a:endParaRPr lang="en-US"/>
        </a:p>
      </dgm:t>
    </dgm:pt>
    <dgm:pt modelId="{2E3AFE8B-AA71-D24C-989D-BFCAB92BEE92}">
      <dgm:prSet/>
      <dgm:spPr/>
      <dgm:t>
        <a:bodyPr/>
        <a:lstStyle/>
        <a:p>
          <a:pPr rtl="0"/>
          <a:r>
            <a:rPr lang="en-US" smtClean="0"/>
            <a:t>Positive Psychology Perspective</a:t>
          </a:r>
          <a:endParaRPr lang="en-US"/>
        </a:p>
      </dgm:t>
    </dgm:pt>
    <dgm:pt modelId="{CD93334B-8E09-5D40-AD2C-5A46F6D0CDD3}" type="parTrans" cxnId="{B436229E-6108-6948-8C22-4B94002B225C}">
      <dgm:prSet/>
      <dgm:spPr/>
      <dgm:t>
        <a:bodyPr/>
        <a:lstStyle/>
        <a:p>
          <a:endParaRPr lang="en-US"/>
        </a:p>
      </dgm:t>
    </dgm:pt>
    <dgm:pt modelId="{7578DDC6-360B-E443-9DA6-D93EEA1E13EC}" type="sibTrans" cxnId="{B436229E-6108-6948-8C22-4B94002B225C}">
      <dgm:prSet/>
      <dgm:spPr/>
      <dgm:t>
        <a:bodyPr/>
        <a:lstStyle/>
        <a:p>
          <a:endParaRPr lang="en-US"/>
        </a:p>
      </dgm:t>
    </dgm:pt>
    <dgm:pt modelId="{96E7F125-CB4F-F84A-BDCB-7040914388E4}">
      <dgm:prSet/>
      <dgm:spPr/>
      <dgm:t>
        <a:bodyPr/>
        <a:lstStyle/>
        <a:p>
          <a:pPr rtl="0"/>
          <a:r>
            <a:rPr lang="en-US" smtClean="0"/>
            <a:t>Cognitive Perspective</a:t>
          </a:r>
          <a:endParaRPr lang="en-US"/>
        </a:p>
      </dgm:t>
    </dgm:pt>
    <dgm:pt modelId="{E162B156-A478-A343-AC48-C836B3485230}" type="parTrans" cxnId="{5B195843-648E-8446-82AD-052F631DDB58}">
      <dgm:prSet/>
      <dgm:spPr/>
      <dgm:t>
        <a:bodyPr/>
        <a:lstStyle/>
        <a:p>
          <a:endParaRPr lang="en-US"/>
        </a:p>
      </dgm:t>
    </dgm:pt>
    <dgm:pt modelId="{20F0315C-799B-7148-936E-BD3EBF54B997}" type="sibTrans" cxnId="{5B195843-648E-8446-82AD-052F631DDB58}">
      <dgm:prSet/>
      <dgm:spPr/>
      <dgm:t>
        <a:bodyPr/>
        <a:lstStyle/>
        <a:p>
          <a:endParaRPr lang="en-US"/>
        </a:p>
      </dgm:t>
    </dgm:pt>
    <dgm:pt modelId="{01B1BEA6-0BD9-6649-AEFF-8C21B56D604D}">
      <dgm:prSet/>
      <dgm:spPr/>
      <dgm:t>
        <a:bodyPr/>
        <a:lstStyle/>
        <a:p>
          <a:pPr rtl="0"/>
          <a:r>
            <a:rPr lang="en-US" smtClean="0"/>
            <a:t>Cross Cultural Perspective</a:t>
          </a:r>
          <a:endParaRPr lang="en-US"/>
        </a:p>
      </dgm:t>
    </dgm:pt>
    <dgm:pt modelId="{E6209A41-18B2-6D43-9F8A-BD3C46D0B575}" type="parTrans" cxnId="{A12DB536-DCDC-F442-83E0-E6BCC1AE5BEA}">
      <dgm:prSet/>
      <dgm:spPr/>
      <dgm:t>
        <a:bodyPr/>
        <a:lstStyle/>
        <a:p>
          <a:endParaRPr lang="en-US"/>
        </a:p>
      </dgm:t>
    </dgm:pt>
    <dgm:pt modelId="{15E4EFAB-7EC7-B54A-8BDE-71E8D804149B}" type="sibTrans" cxnId="{A12DB536-DCDC-F442-83E0-E6BCC1AE5BEA}">
      <dgm:prSet/>
      <dgm:spPr/>
      <dgm:t>
        <a:bodyPr/>
        <a:lstStyle/>
        <a:p>
          <a:endParaRPr lang="en-US"/>
        </a:p>
      </dgm:t>
    </dgm:pt>
    <dgm:pt modelId="{C15BEFD0-E3F1-7C45-80AA-78F8F4D18422}">
      <dgm:prSet/>
      <dgm:spPr/>
      <dgm:t>
        <a:bodyPr/>
        <a:lstStyle/>
        <a:p>
          <a:pPr rtl="0"/>
          <a:r>
            <a:rPr lang="en-US" smtClean="0"/>
            <a:t>Evolutionary Perspective</a:t>
          </a:r>
          <a:endParaRPr lang="en-US"/>
        </a:p>
      </dgm:t>
    </dgm:pt>
    <dgm:pt modelId="{81EBAA56-DDFC-AF4A-AA67-D870C3116898}" type="parTrans" cxnId="{24D0B265-4F53-4C40-BB22-E77EE7B0ACA3}">
      <dgm:prSet/>
      <dgm:spPr/>
      <dgm:t>
        <a:bodyPr/>
        <a:lstStyle/>
        <a:p>
          <a:endParaRPr lang="en-US"/>
        </a:p>
      </dgm:t>
    </dgm:pt>
    <dgm:pt modelId="{50305E40-2DE2-6645-92AA-D6AF6F6BDAE0}" type="sibTrans" cxnId="{24D0B265-4F53-4C40-BB22-E77EE7B0ACA3}">
      <dgm:prSet/>
      <dgm:spPr/>
      <dgm:t>
        <a:bodyPr/>
        <a:lstStyle/>
        <a:p>
          <a:endParaRPr lang="en-US"/>
        </a:p>
      </dgm:t>
    </dgm:pt>
    <dgm:pt modelId="{EA45E1DC-E4C9-604E-B223-98295012F76C}" type="pres">
      <dgm:prSet presAssocID="{7582095F-84E1-DC45-B793-6B675B9CAF50}" presName="diagram" presStyleCnt="0">
        <dgm:presLayoutVars>
          <dgm:dir/>
          <dgm:resizeHandles val="exact"/>
        </dgm:presLayoutVars>
      </dgm:prSet>
      <dgm:spPr/>
      <dgm:t>
        <a:bodyPr/>
        <a:lstStyle/>
        <a:p>
          <a:endParaRPr lang="en-US"/>
        </a:p>
      </dgm:t>
    </dgm:pt>
    <dgm:pt modelId="{7C757340-E9F9-CE47-89C2-CEBB11C58565}" type="pres">
      <dgm:prSet presAssocID="{E0B51FAB-7BE2-C240-9BCC-AE9A1AB99F91}" presName="node" presStyleLbl="node1" presStyleIdx="0" presStyleCnt="8">
        <dgm:presLayoutVars>
          <dgm:bulletEnabled val="1"/>
        </dgm:presLayoutVars>
      </dgm:prSet>
      <dgm:spPr/>
      <dgm:t>
        <a:bodyPr/>
        <a:lstStyle/>
        <a:p>
          <a:endParaRPr lang="en-US"/>
        </a:p>
      </dgm:t>
    </dgm:pt>
    <dgm:pt modelId="{AD14B01F-A284-3247-9FBD-9ACA8EA57A75}" type="pres">
      <dgm:prSet presAssocID="{6084ED26-BC38-1F4B-927B-A55D5C606036}" presName="sibTrans" presStyleCnt="0"/>
      <dgm:spPr/>
    </dgm:pt>
    <dgm:pt modelId="{00BFC810-371F-FF48-AFF4-7105697DDFC4}" type="pres">
      <dgm:prSet presAssocID="{A2BBD96E-5537-CD45-A989-C5793E06FC31}" presName="node" presStyleLbl="node1" presStyleIdx="1" presStyleCnt="8">
        <dgm:presLayoutVars>
          <dgm:bulletEnabled val="1"/>
        </dgm:presLayoutVars>
      </dgm:prSet>
      <dgm:spPr/>
      <dgm:t>
        <a:bodyPr/>
        <a:lstStyle/>
        <a:p>
          <a:endParaRPr lang="en-US"/>
        </a:p>
      </dgm:t>
    </dgm:pt>
    <dgm:pt modelId="{B9089F79-D4AF-2E49-B9B2-4E140CF5E3FA}" type="pres">
      <dgm:prSet presAssocID="{7F4EBD03-C8B3-6740-A51F-D42A092E7929}" presName="sibTrans" presStyleCnt="0"/>
      <dgm:spPr/>
    </dgm:pt>
    <dgm:pt modelId="{F5E94C13-BA87-AC4A-BFEE-65217308A44C}" type="pres">
      <dgm:prSet presAssocID="{411B0AFD-35E0-B04C-AC38-80D57D1F3C55}" presName="node" presStyleLbl="node1" presStyleIdx="2" presStyleCnt="8">
        <dgm:presLayoutVars>
          <dgm:bulletEnabled val="1"/>
        </dgm:presLayoutVars>
      </dgm:prSet>
      <dgm:spPr/>
      <dgm:t>
        <a:bodyPr/>
        <a:lstStyle/>
        <a:p>
          <a:endParaRPr lang="en-US"/>
        </a:p>
      </dgm:t>
    </dgm:pt>
    <dgm:pt modelId="{14CC71F3-599C-904E-80AE-DAC0A67E4D47}" type="pres">
      <dgm:prSet presAssocID="{45BC01D5-8B36-FE4F-86B7-63DDF10CA48D}" presName="sibTrans" presStyleCnt="0"/>
      <dgm:spPr/>
    </dgm:pt>
    <dgm:pt modelId="{944E3072-CAC9-7441-8886-15C00D2961E7}" type="pres">
      <dgm:prSet presAssocID="{7F4601A0-DE37-FF4B-A169-021C507C14FF}" presName="node" presStyleLbl="node1" presStyleIdx="3" presStyleCnt="8">
        <dgm:presLayoutVars>
          <dgm:bulletEnabled val="1"/>
        </dgm:presLayoutVars>
      </dgm:prSet>
      <dgm:spPr/>
      <dgm:t>
        <a:bodyPr/>
        <a:lstStyle/>
        <a:p>
          <a:endParaRPr lang="en-US"/>
        </a:p>
      </dgm:t>
    </dgm:pt>
    <dgm:pt modelId="{E6F70B33-012C-FC45-8B30-B37439472C77}" type="pres">
      <dgm:prSet presAssocID="{9E7F37BC-0E6F-3D47-8DF6-FED02C83348C}" presName="sibTrans" presStyleCnt="0"/>
      <dgm:spPr/>
    </dgm:pt>
    <dgm:pt modelId="{5EC96EE3-0222-0D47-8934-C81CD6CDFFE0}" type="pres">
      <dgm:prSet presAssocID="{2E3AFE8B-AA71-D24C-989D-BFCAB92BEE92}" presName="node" presStyleLbl="node1" presStyleIdx="4" presStyleCnt="8">
        <dgm:presLayoutVars>
          <dgm:bulletEnabled val="1"/>
        </dgm:presLayoutVars>
      </dgm:prSet>
      <dgm:spPr/>
      <dgm:t>
        <a:bodyPr/>
        <a:lstStyle/>
        <a:p>
          <a:endParaRPr lang="en-US"/>
        </a:p>
      </dgm:t>
    </dgm:pt>
    <dgm:pt modelId="{C30D54DD-4703-BD4D-BAE1-1E48DE93027F}" type="pres">
      <dgm:prSet presAssocID="{7578DDC6-360B-E443-9DA6-D93EEA1E13EC}" presName="sibTrans" presStyleCnt="0"/>
      <dgm:spPr/>
    </dgm:pt>
    <dgm:pt modelId="{D9652F4E-9831-5B43-8265-71915411E213}" type="pres">
      <dgm:prSet presAssocID="{96E7F125-CB4F-F84A-BDCB-7040914388E4}" presName="node" presStyleLbl="node1" presStyleIdx="5" presStyleCnt="8">
        <dgm:presLayoutVars>
          <dgm:bulletEnabled val="1"/>
        </dgm:presLayoutVars>
      </dgm:prSet>
      <dgm:spPr/>
      <dgm:t>
        <a:bodyPr/>
        <a:lstStyle/>
        <a:p>
          <a:endParaRPr lang="en-US"/>
        </a:p>
      </dgm:t>
    </dgm:pt>
    <dgm:pt modelId="{7D401316-CF8C-FD4E-B1D1-FBAB5C166809}" type="pres">
      <dgm:prSet presAssocID="{20F0315C-799B-7148-936E-BD3EBF54B997}" presName="sibTrans" presStyleCnt="0"/>
      <dgm:spPr/>
    </dgm:pt>
    <dgm:pt modelId="{95A4E9AE-9314-A942-93E6-70BAA8F9A4E3}" type="pres">
      <dgm:prSet presAssocID="{01B1BEA6-0BD9-6649-AEFF-8C21B56D604D}" presName="node" presStyleLbl="node1" presStyleIdx="6" presStyleCnt="8">
        <dgm:presLayoutVars>
          <dgm:bulletEnabled val="1"/>
        </dgm:presLayoutVars>
      </dgm:prSet>
      <dgm:spPr/>
      <dgm:t>
        <a:bodyPr/>
        <a:lstStyle/>
        <a:p>
          <a:endParaRPr lang="en-US"/>
        </a:p>
      </dgm:t>
    </dgm:pt>
    <dgm:pt modelId="{09157CFC-D278-3642-9579-403E5FFBB7A8}" type="pres">
      <dgm:prSet presAssocID="{15E4EFAB-7EC7-B54A-8BDE-71E8D804149B}" presName="sibTrans" presStyleCnt="0"/>
      <dgm:spPr/>
    </dgm:pt>
    <dgm:pt modelId="{87F31283-8F67-0040-B27A-0A7E034D1A97}" type="pres">
      <dgm:prSet presAssocID="{C15BEFD0-E3F1-7C45-80AA-78F8F4D18422}" presName="node" presStyleLbl="node1" presStyleIdx="7" presStyleCnt="8">
        <dgm:presLayoutVars>
          <dgm:bulletEnabled val="1"/>
        </dgm:presLayoutVars>
      </dgm:prSet>
      <dgm:spPr/>
      <dgm:t>
        <a:bodyPr/>
        <a:lstStyle/>
        <a:p>
          <a:endParaRPr lang="en-US"/>
        </a:p>
      </dgm:t>
    </dgm:pt>
  </dgm:ptLst>
  <dgm:cxnLst>
    <dgm:cxn modelId="{ED189B2F-A603-2C4D-B7CC-6288D501919D}" type="presOf" srcId="{2E3AFE8B-AA71-D24C-989D-BFCAB92BEE92}" destId="{5EC96EE3-0222-0D47-8934-C81CD6CDFFE0}" srcOrd="0" destOrd="0" presId="urn:microsoft.com/office/officeart/2005/8/layout/default"/>
    <dgm:cxn modelId="{A12DB536-DCDC-F442-83E0-E6BCC1AE5BEA}" srcId="{7582095F-84E1-DC45-B793-6B675B9CAF50}" destId="{01B1BEA6-0BD9-6649-AEFF-8C21B56D604D}" srcOrd="6" destOrd="0" parTransId="{E6209A41-18B2-6D43-9F8A-BD3C46D0B575}" sibTransId="{15E4EFAB-7EC7-B54A-8BDE-71E8D804149B}"/>
    <dgm:cxn modelId="{688105F4-D775-0C4D-A279-0B4264813732}" type="presOf" srcId="{411B0AFD-35E0-B04C-AC38-80D57D1F3C55}" destId="{F5E94C13-BA87-AC4A-BFEE-65217308A44C}" srcOrd="0" destOrd="0" presId="urn:microsoft.com/office/officeart/2005/8/layout/default"/>
    <dgm:cxn modelId="{0C55CBD5-7579-294A-A774-BDCA280749AA}" srcId="{7582095F-84E1-DC45-B793-6B675B9CAF50}" destId="{7F4601A0-DE37-FF4B-A169-021C507C14FF}" srcOrd="3" destOrd="0" parTransId="{AE4C828B-C1C7-1249-B86A-C50670703E66}" sibTransId="{9E7F37BC-0E6F-3D47-8DF6-FED02C83348C}"/>
    <dgm:cxn modelId="{9E52738F-E182-4C4E-BCEB-495398DECF2F}" srcId="{7582095F-84E1-DC45-B793-6B675B9CAF50}" destId="{A2BBD96E-5537-CD45-A989-C5793E06FC31}" srcOrd="1" destOrd="0" parTransId="{4B20B0FF-2BC2-0141-8172-3642000FC2AC}" sibTransId="{7F4EBD03-C8B3-6740-A51F-D42A092E7929}"/>
    <dgm:cxn modelId="{09232613-AFDE-FB48-A8FD-8AF172FFE1B5}" srcId="{7582095F-84E1-DC45-B793-6B675B9CAF50}" destId="{411B0AFD-35E0-B04C-AC38-80D57D1F3C55}" srcOrd="2" destOrd="0" parTransId="{4116FEB7-9ECB-C349-901D-97B55581059F}" sibTransId="{45BC01D5-8B36-FE4F-86B7-63DDF10CA48D}"/>
    <dgm:cxn modelId="{A02F7FF2-F05A-D542-92FC-DBD4CCFC6D0E}" type="presOf" srcId="{96E7F125-CB4F-F84A-BDCB-7040914388E4}" destId="{D9652F4E-9831-5B43-8265-71915411E213}" srcOrd="0" destOrd="0" presId="urn:microsoft.com/office/officeart/2005/8/layout/default"/>
    <dgm:cxn modelId="{FE028D57-A440-5648-8954-52FCBDD1F6BB}" type="presOf" srcId="{01B1BEA6-0BD9-6649-AEFF-8C21B56D604D}" destId="{95A4E9AE-9314-A942-93E6-70BAA8F9A4E3}" srcOrd="0" destOrd="0" presId="urn:microsoft.com/office/officeart/2005/8/layout/default"/>
    <dgm:cxn modelId="{6C509F95-8210-C44B-B2AE-02B4B2FFD62B}" type="presOf" srcId="{7F4601A0-DE37-FF4B-A169-021C507C14FF}" destId="{944E3072-CAC9-7441-8886-15C00D2961E7}" srcOrd="0" destOrd="0" presId="urn:microsoft.com/office/officeart/2005/8/layout/default"/>
    <dgm:cxn modelId="{D1A671DC-F41A-364E-9224-5989CC1AF8CB}" type="presOf" srcId="{7582095F-84E1-DC45-B793-6B675B9CAF50}" destId="{EA45E1DC-E4C9-604E-B223-98295012F76C}" srcOrd="0" destOrd="0" presId="urn:microsoft.com/office/officeart/2005/8/layout/default"/>
    <dgm:cxn modelId="{85317C3C-DA95-714E-9F2F-993AE13E616F}" type="presOf" srcId="{E0B51FAB-7BE2-C240-9BCC-AE9A1AB99F91}" destId="{7C757340-E9F9-CE47-89C2-CEBB11C58565}" srcOrd="0" destOrd="0" presId="urn:microsoft.com/office/officeart/2005/8/layout/default"/>
    <dgm:cxn modelId="{A84889BF-B797-A446-A16E-B13464354DA4}" srcId="{7582095F-84E1-DC45-B793-6B675B9CAF50}" destId="{E0B51FAB-7BE2-C240-9BCC-AE9A1AB99F91}" srcOrd="0" destOrd="0" parTransId="{8A21D37B-B9A2-6E42-8F36-3ACC73E5BFC7}" sibTransId="{6084ED26-BC38-1F4B-927B-A55D5C606036}"/>
    <dgm:cxn modelId="{966C40BF-CC35-3D4A-BA9D-31CF2EE325EB}" type="presOf" srcId="{C15BEFD0-E3F1-7C45-80AA-78F8F4D18422}" destId="{87F31283-8F67-0040-B27A-0A7E034D1A97}" srcOrd="0" destOrd="0" presId="urn:microsoft.com/office/officeart/2005/8/layout/default"/>
    <dgm:cxn modelId="{B436229E-6108-6948-8C22-4B94002B225C}" srcId="{7582095F-84E1-DC45-B793-6B675B9CAF50}" destId="{2E3AFE8B-AA71-D24C-989D-BFCAB92BEE92}" srcOrd="4" destOrd="0" parTransId="{CD93334B-8E09-5D40-AD2C-5A46F6D0CDD3}" sibTransId="{7578DDC6-360B-E443-9DA6-D93EEA1E13EC}"/>
    <dgm:cxn modelId="{24D0B265-4F53-4C40-BB22-E77EE7B0ACA3}" srcId="{7582095F-84E1-DC45-B793-6B675B9CAF50}" destId="{C15BEFD0-E3F1-7C45-80AA-78F8F4D18422}" srcOrd="7" destOrd="0" parTransId="{81EBAA56-DDFC-AF4A-AA67-D870C3116898}" sibTransId="{50305E40-2DE2-6645-92AA-D6AF6F6BDAE0}"/>
    <dgm:cxn modelId="{5B195843-648E-8446-82AD-052F631DDB58}" srcId="{7582095F-84E1-DC45-B793-6B675B9CAF50}" destId="{96E7F125-CB4F-F84A-BDCB-7040914388E4}" srcOrd="5" destOrd="0" parTransId="{E162B156-A478-A343-AC48-C836B3485230}" sibTransId="{20F0315C-799B-7148-936E-BD3EBF54B997}"/>
    <dgm:cxn modelId="{8A676BD4-32ED-1E44-BB33-4F2D0A13054C}" type="presOf" srcId="{A2BBD96E-5537-CD45-A989-C5793E06FC31}" destId="{00BFC810-371F-FF48-AFF4-7105697DDFC4}" srcOrd="0" destOrd="0" presId="urn:microsoft.com/office/officeart/2005/8/layout/default"/>
    <dgm:cxn modelId="{DF70C04C-38CE-1D48-9351-475A61EF2C6D}" type="presParOf" srcId="{EA45E1DC-E4C9-604E-B223-98295012F76C}" destId="{7C757340-E9F9-CE47-89C2-CEBB11C58565}" srcOrd="0" destOrd="0" presId="urn:microsoft.com/office/officeart/2005/8/layout/default"/>
    <dgm:cxn modelId="{23E51A1C-6FC3-2541-923D-AF779309D537}" type="presParOf" srcId="{EA45E1DC-E4C9-604E-B223-98295012F76C}" destId="{AD14B01F-A284-3247-9FBD-9ACA8EA57A75}" srcOrd="1" destOrd="0" presId="urn:microsoft.com/office/officeart/2005/8/layout/default"/>
    <dgm:cxn modelId="{A5AFB198-7FD1-E246-9062-0AB1225F2D5B}" type="presParOf" srcId="{EA45E1DC-E4C9-604E-B223-98295012F76C}" destId="{00BFC810-371F-FF48-AFF4-7105697DDFC4}" srcOrd="2" destOrd="0" presId="urn:microsoft.com/office/officeart/2005/8/layout/default"/>
    <dgm:cxn modelId="{EA3086EF-4FE9-9A4F-A2FC-926160F8765E}" type="presParOf" srcId="{EA45E1DC-E4C9-604E-B223-98295012F76C}" destId="{B9089F79-D4AF-2E49-B9B2-4E140CF5E3FA}" srcOrd="3" destOrd="0" presId="urn:microsoft.com/office/officeart/2005/8/layout/default"/>
    <dgm:cxn modelId="{036A0767-66CE-5F40-8264-9553BD01656E}" type="presParOf" srcId="{EA45E1DC-E4C9-604E-B223-98295012F76C}" destId="{F5E94C13-BA87-AC4A-BFEE-65217308A44C}" srcOrd="4" destOrd="0" presId="urn:microsoft.com/office/officeart/2005/8/layout/default"/>
    <dgm:cxn modelId="{3494C6B6-CF16-F44D-BC69-CE1021BF11FF}" type="presParOf" srcId="{EA45E1DC-E4C9-604E-B223-98295012F76C}" destId="{14CC71F3-599C-904E-80AE-DAC0A67E4D47}" srcOrd="5" destOrd="0" presId="urn:microsoft.com/office/officeart/2005/8/layout/default"/>
    <dgm:cxn modelId="{5A422CEA-CF3F-1947-8377-596D16E07970}" type="presParOf" srcId="{EA45E1DC-E4C9-604E-B223-98295012F76C}" destId="{944E3072-CAC9-7441-8886-15C00D2961E7}" srcOrd="6" destOrd="0" presId="urn:microsoft.com/office/officeart/2005/8/layout/default"/>
    <dgm:cxn modelId="{5346ADF3-0042-1D43-AD51-60015C75A591}" type="presParOf" srcId="{EA45E1DC-E4C9-604E-B223-98295012F76C}" destId="{E6F70B33-012C-FC45-8B30-B37439472C77}" srcOrd="7" destOrd="0" presId="urn:microsoft.com/office/officeart/2005/8/layout/default"/>
    <dgm:cxn modelId="{A8075987-58DA-E54F-A2F6-B99B7ACFC569}" type="presParOf" srcId="{EA45E1DC-E4C9-604E-B223-98295012F76C}" destId="{5EC96EE3-0222-0D47-8934-C81CD6CDFFE0}" srcOrd="8" destOrd="0" presId="urn:microsoft.com/office/officeart/2005/8/layout/default"/>
    <dgm:cxn modelId="{E669C69F-D3AF-D346-A20D-062CA7C56237}" type="presParOf" srcId="{EA45E1DC-E4C9-604E-B223-98295012F76C}" destId="{C30D54DD-4703-BD4D-BAE1-1E48DE93027F}" srcOrd="9" destOrd="0" presId="urn:microsoft.com/office/officeart/2005/8/layout/default"/>
    <dgm:cxn modelId="{292DC4EE-641B-B94A-AFB5-CB11B9CBCCFD}" type="presParOf" srcId="{EA45E1DC-E4C9-604E-B223-98295012F76C}" destId="{D9652F4E-9831-5B43-8265-71915411E213}" srcOrd="10" destOrd="0" presId="urn:microsoft.com/office/officeart/2005/8/layout/default"/>
    <dgm:cxn modelId="{BC5CC77D-7DE1-744B-BC03-49D430F7C345}" type="presParOf" srcId="{EA45E1DC-E4C9-604E-B223-98295012F76C}" destId="{7D401316-CF8C-FD4E-B1D1-FBAB5C166809}" srcOrd="11" destOrd="0" presId="urn:microsoft.com/office/officeart/2005/8/layout/default"/>
    <dgm:cxn modelId="{4D8690E0-DB4C-C048-86DE-36089B05D8BF}" type="presParOf" srcId="{EA45E1DC-E4C9-604E-B223-98295012F76C}" destId="{95A4E9AE-9314-A942-93E6-70BAA8F9A4E3}" srcOrd="12" destOrd="0" presId="urn:microsoft.com/office/officeart/2005/8/layout/default"/>
    <dgm:cxn modelId="{7EF62661-5B00-1549-ACD9-CD0725882E82}" type="presParOf" srcId="{EA45E1DC-E4C9-604E-B223-98295012F76C}" destId="{09157CFC-D278-3642-9579-403E5FFBB7A8}" srcOrd="13" destOrd="0" presId="urn:microsoft.com/office/officeart/2005/8/layout/default"/>
    <dgm:cxn modelId="{CFFE440B-3850-9341-AEB5-39A4A38E81A7}" type="presParOf" srcId="{EA45E1DC-E4C9-604E-B223-98295012F76C}" destId="{87F31283-8F67-0040-B27A-0A7E034D1A97}"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964532-B075-6042-8518-226DCAD5592C}" type="doc">
      <dgm:prSet loTypeId="urn:microsoft.com/office/officeart/2005/8/layout/hList1" loCatId="" qsTypeId="urn:microsoft.com/office/officeart/2005/8/quickstyle/simple4" qsCatId="simple" csTypeId="urn:microsoft.com/office/officeart/2005/8/colors/accent1_2" csCatId="accent1"/>
      <dgm:spPr/>
      <dgm:t>
        <a:bodyPr/>
        <a:lstStyle/>
        <a:p>
          <a:endParaRPr lang="en-US"/>
        </a:p>
      </dgm:t>
    </dgm:pt>
    <dgm:pt modelId="{A4FB2C8E-6D8B-BA4B-81E6-22F4019C0467}">
      <dgm:prSet/>
      <dgm:spPr/>
      <dgm:t>
        <a:bodyPr/>
        <a:lstStyle/>
        <a:p>
          <a:pPr rtl="0"/>
          <a:r>
            <a:rPr lang="en-US" dirty="0" smtClean="0"/>
            <a:t>Step 1: Formulate a specific question that can be tested</a:t>
          </a:r>
          <a:endParaRPr lang="en-US" dirty="0"/>
        </a:p>
      </dgm:t>
    </dgm:pt>
    <dgm:pt modelId="{B6890BB9-3AE2-DA4B-AC5F-68E5EF363D19}" type="parTrans" cxnId="{3CC711AA-1AEC-3A4E-A2DB-0004B0DE74C5}">
      <dgm:prSet/>
      <dgm:spPr/>
      <dgm:t>
        <a:bodyPr/>
        <a:lstStyle/>
        <a:p>
          <a:endParaRPr lang="en-US"/>
        </a:p>
      </dgm:t>
    </dgm:pt>
    <dgm:pt modelId="{D717301F-63B2-2F45-857A-91B8FDC44F77}" type="sibTrans" cxnId="{3CC711AA-1AEC-3A4E-A2DB-0004B0DE74C5}">
      <dgm:prSet/>
      <dgm:spPr/>
      <dgm:t>
        <a:bodyPr/>
        <a:lstStyle/>
        <a:p>
          <a:endParaRPr lang="en-US"/>
        </a:p>
      </dgm:t>
    </dgm:pt>
    <dgm:pt modelId="{9B1C7A0B-C9F3-D845-8468-5DDBC0C7D12E}">
      <dgm:prSet/>
      <dgm:spPr/>
      <dgm:t>
        <a:bodyPr/>
        <a:lstStyle/>
        <a:p>
          <a:pPr rtl="0"/>
          <a:r>
            <a:rPr lang="en-US" smtClean="0"/>
            <a:t>Form a hypothesis: a tentative statement about the relationship between two or more variables; a testable prediction or question</a:t>
          </a:r>
          <a:endParaRPr lang="en-US"/>
        </a:p>
      </dgm:t>
    </dgm:pt>
    <dgm:pt modelId="{C17B3920-FFC6-8046-B454-D11B76C2129D}" type="parTrans" cxnId="{9A06E40D-AD2C-4642-B036-DE95AAB3759C}">
      <dgm:prSet/>
      <dgm:spPr/>
      <dgm:t>
        <a:bodyPr/>
        <a:lstStyle/>
        <a:p>
          <a:endParaRPr lang="en-US"/>
        </a:p>
      </dgm:t>
    </dgm:pt>
    <dgm:pt modelId="{48416701-0825-B048-B73E-81EBFF92A575}" type="sibTrans" cxnId="{9A06E40D-AD2C-4642-B036-DE95AAB3759C}">
      <dgm:prSet/>
      <dgm:spPr/>
      <dgm:t>
        <a:bodyPr/>
        <a:lstStyle/>
        <a:p>
          <a:endParaRPr lang="en-US"/>
        </a:p>
      </dgm:t>
    </dgm:pt>
    <dgm:pt modelId="{AD9E527C-AAA6-8046-9C02-73F82296B84E}">
      <dgm:prSet/>
      <dgm:spPr/>
      <dgm:t>
        <a:bodyPr/>
        <a:lstStyle/>
        <a:p>
          <a:pPr rtl="0"/>
          <a:r>
            <a:rPr lang="en-US" smtClean="0"/>
            <a:t>Step 2: Design a study to collect relevant data</a:t>
          </a:r>
          <a:endParaRPr lang="en-US"/>
        </a:p>
      </dgm:t>
    </dgm:pt>
    <dgm:pt modelId="{7926B6B7-3081-7641-A26E-652143186257}" type="parTrans" cxnId="{4A3B6E70-32CF-3B43-A3A8-73751180BDAE}">
      <dgm:prSet/>
      <dgm:spPr/>
      <dgm:t>
        <a:bodyPr/>
        <a:lstStyle/>
        <a:p>
          <a:endParaRPr lang="en-US"/>
        </a:p>
      </dgm:t>
    </dgm:pt>
    <dgm:pt modelId="{DAC49377-74DC-0947-A7FE-637E2E87946B}" type="sibTrans" cxnId="{4A3B6E70-32CF-3B43-A3A8-73751180BDAE}">
      <dgm:prSet/>
      <dgm:spPr/>
      <dgm:t>
        <a:bodyPr/>
        <a:lstStyle/>
        <a:p>
          <a:endParaRPr lang="en-US"/>
        </a:p>
      </dgm:t>
    </dgm:pt>
    <dgm:pt modelId="{92F29E03-F9BE-1E45-9BC4-6675B66E8697}">
      <dgm:prSet/>
      <dgm:spPr/>
      <dgm:t>
        <a:bodyPr/>
        <a:lstStyle/>
        <a:p>
          <a:pPr rtl="0"/>
          <a:r>
            <a:rPr lang="en-US" smtClean="0"/>
            <a:t>Use descriptive or experimental methodologies</a:t>
          </a:r>
          <a:endParaRPr lang="en-US"/>
        </a:p>
      </dgm:t>
    </dgm:pt>
    <dgm:pt modelId="{C728037F-3DE8-0545-BB4B-25E4D33A38A0}" type="parTrans" cxnId="{0C772E25-FB9C-1C4B-B97E-DF5D1E65756F}">
      <dgm:prSet/>
      <dgm:spPr/>
      <dgm:t>
        <a:bodyPr/>
        <a:lstStyle/>
        <a:p>
          <a:endParaRPr lang="en-US"/>
        </a:p>
      </dgm:t>
    </dgm:pt>
    <dgm:pt modelId="{A449AEBE-B981-F548-861D-2B05D7905DC1}" type="sibTrans" cxnId="{0C772E25-FB9C-1C4B-B97E-DF5D1E65756F}">
      <dgm:prSet/>
      <dgm:spPr/>
      <dgm:t>
        <a:bodyPr/>
        <a:lstStyle/>
        <a:p>
          <a:endParaRPr lang="en-US"/>
        </a:p>
      </dgm:t>
    </dgm:pt>
    <dgm:pt modelId="{CC2B9A98-9887-104F-9751-E34E464F2F64}">
      <dgm:prSet/>
      <dgm:spPr/>
      <dgm:t>
        <a:bodyPr/>
        <a:lstStyle/>
        <a:p>
          <a:pPr rtl="0"/>
          <a:r>
            <a:rPr lang="en-US" smtClean="0"/>
            <a:t>Step 3: Analyze the data to arrive at conclusions</a:t>
          </a:r>
          <a:endParaRPr lang="en-US"/>
        </a:p>
      </dgm:t>
    </dgm:pt>
    <dgm:pt modelId="{27F84327-0358-244E-8DD2-4320586EDF14}" type="parTrans" cxnId="{6CBDCA50-05ED-DD44-8480-01070135D9C0}">
      <dgm:prSet/>
      <dgm:spPr/>
      <dgm:t>
        <a:bodyPr/>
        <a:lstStyle/>
        <a:p>
          <a:endParaRPr lang="en-US"/>
        </a:p>
      </dgm:t>
    </dgm:pt>
    <dgm:pt modelId="{18FE6955-429F-1E48-A411-48E3E06AF85E}" type="sibTrans" cxnId="{6CBDCA50-05ED-DD44-8480-01070135D9C0}">
      <dgm:prSet/>
      <dgm:spPr/>
      <dgm:t>
        <a:bodyPr/>
        <a:lstStyle/>
        <a:p>
          <a:endParaRPr lang="en-US"/>
        </a:p>
      </dgm:t>
    </dgm:pt>
    <dgm:pt modelId="{F7CE4C92-40FC-A640-8191-81CCB5BE234B}">
      <dgm:prSet/>
      <dgm:spPr/>
      <dgm:t>
        <a:bodyPr/>
        <a:lstStyle/>
        <a:p>
          <a:pPr rtl="0"/>
          <a:r>
            <a:rPr lang="en-US" smtClean="0"/>
            <a:t>Use statistics to analyze, summarize, and draw conclusions about the data they have collected</a:t>
          </a:r>
          <a:endParaRPr lang="en-US"/>
        </a:p>
      </dgm:t>
    </dgm:pt>
    <dgm:pt modelId="{F9E7E1FF-82A0-2649-AB77-EC423F6423E0}" type="parTrans" cxnId="{2FBEE915-E988-004F-BD3D-90E3C02EB742}">
      <dgm:prSet/>
      <dgm:spPr/>
      <dgm:t>
        <a:bodyPr/>
        <a:lstStyle/>
        <a:p>
          <a:endParaRPr lang="en-US"/>
        </a:p>
      </dgm:t>
    </dgm:pt>
    <dgm:pt modelId="{F5409210-542D-C744-838F-3B2B7425574F}" type="sibTrans" cxnId="{2FBEE915-E988-004F-BD3D-90E3C02EB742}">
      <dgm:prSet/>
      <dgm:spPr/>
      <dgm:t>
        <a:bodyPr/>
        <a:lstStyle/>
        <a:p>
          <a:endParaRPr lang="en-US"/>
        </a:p>
      </dgm:t>
    </dgm:pt>
    <dgm:pt modelId="{AC3034A4-4F81-334D-BD6B-B5B3724B3291}">
      <dgm:prSet/>
      <dgm:spPr/>
      <dgm:t>
        <a:bodyPr/>
        <a:lstStyle/>
        <a:p>
          <a:pPr rtl="0"/>
          <a:r>
            <a:rPr lang="en-US" smtClean="0"/>
            <a:t>Step 4: Report the results</a:t>
          </a:r>
          <a:endParaRPr lang="en-US"/>
        </a:p>
      </dgm:t>
    </dgm:pt>
    <dgm:pt modelId="{97887591-33BF-7645-9B6A-BB9777B926DA}" type="parTrans" cxnId="{A5A88AE3-BE54-8B4A-AEA9-BC814E1110BF}">
      <dgm:prSet/>
      <dgm:spPr/>
      <dgm:t>
        <a:bodyPr/>
        <a:lstStyle/>
        <a:p>
          <a:endParaRPr lang="en-US"/>
        </a:p>
      </dgm:t>
    </dgm:pt>
    <dgm:pt modelId="{2AE92956-B4C6-204B-840B-96AE8E14C83D}" type="sibTrans" cxnId="{A5A88AE3-BE54-8B4A-AEA9-BC814E1110BF}">
      <dgm:prSet/>
      <dgm:spPr/>
      <dgm:t>
        <a:bodyPr/>
        <a:lstStyle/>
        <a:p>
          <a:endParaRPr lang="en-US"/>
        </a:p>
      </dgm:t>
    </dgm:pt>
    <dgm:pt modelId="{EEFB764D-4284-164B-B959-440ABE1F3D45}">
      <dgm:prSet/>
      <dgm:spPr/>
      <dgm:t>
        <a:bodyPr/>
        <a:lstStyle/>
        <a:p>
          <a:pPr rtl="0"/>
          <a:r>
            <a:rPr lang="en-US" smtClean="0"/>
            <a:t>The rationale for testing the hypothesis </a:t>
          </a:r>
          <a:endParaRPr lang="en-US"/>
        </a:p>
      </dgm:t>
    </dgm:pt>
    <dgm:pt modelId="{E6E58539-42A7-3F4B-9B43-5C9749AE6A6A}" type="parTrans" cxnId="{37512732-7F91-1A4A-9CF0-B59A66A023BF}">
      <dgm:prSet/>
      <dgm:spPr/>
      <dgm:t>
        <a:bodyPr/>
        <a:lstStyle/>
        <a:p>
          <a:endParaRPr lang="en-US"/>
        </a:p>
      </dgm:t>
    </dgm:pt>
    <dgm:pt modelId="{30EAAF75-3684-E440-9699-B2EDCFDDD831}" type="sibTrans" cxnId="{37512732-7F91-1A4A-9CF0-B59A66A023BF}">
      <dgm:prSet/>
      <dgm:spPr/>
      <dgm:t>
        <a:bodyPr/>
        <a:lstStyle/>
        <a:p>
          <a:endParaRPr lang="en-US"/>
        </a:p>
      </dgm:t>
    </dgm:pt>
    <dgm:pt modelId="{45DD3993-714F-DC4D-AC20-9BA211C56DC7}">
      <dgm:prSet/>
      <dgm:spPr/>
      <dgm:t>
        <a:bodyPr/>
        <a:lstStyle/>
        <a:p>
          <a:pPr rtl="0"/>
          <a:r>
            <a:rPr lang="en-US" smtClean="0"/>
            <a:t>Who participated in the study and how they were selected</a:t>
          </a:r>
          <a:endParaRPr lang="en-US"/>
        </a:p>
      </dgm:t>
    </dgm:pt>
    <dgm:pt modelId="{F7061A27-70B8-A74F-BF08-767083753F14}" type="parTrans" cxnId="{962C6A6E-8B63-1248-88ED-580AADA55600}">
      <dgm:prSet/>
      <dgm:spPr/>
      <dgm:t>
        <a:bodyPr/>
        <a:lstStyle/>
        <a:p>
          <a:endParaRPr lang="en-US"/>
        </a:p>
      </dgm:t>
    </dgm:pt>
    <dgm:pt modelId="{C7F1C11C-D063-2841-882C-824E37C0E5A5}" type="sibTrans" cxnId="{962C6A6E-8B63-1248-88ED-580AADA55600}">
      <dgm:prSet/>
      <dgm:spPr/>
      <dgm:t>
        <a:bodyPr/>
        <a:lstStyle/>
        <a:p>
          <a:endParaRPr lang="en-US"/>
        </a:p>
      </dgm:t>
    </dgm:pt>
    <dgm:pt modelId="{0E8C3440-0B2C-0141-9E73-205D20A1C4DF}">
      <dgm:prSet/>
      <dgm:spPr/>
      <dgm:t>
        <a:bodyPr/>
        <a:lstStyle/>
        <a:p>
          <a:pPr rtl="0"/>
          <a:r>
            <a:rPr lang="en-US" smtClean="0"/>
            <a:t>How variables were operationally defined </a:t>
          </a:r>
          <a:endParaRPr lang="en-US"/>
        </a:p>
      </dgm:t>
    </dgm:pt>
    <dgm:pt modelId="{8EB3F7C4-7B9F-854B-A8FF-AADF63CFAD25}" type="parTrans" cxnId="{576EA80C-C967-3645-AB2E-606BDF209A2B}">
      <dgm:prSet/>
      <dgm:spPr/>
      <dgm:t>
        <a:bodyPr/>
        <a:lstStyle/>
        <a:p>
          <a:endParaRPr lang="en-US"/>
        </a:p>
      </dgm:t>
    </dgm:pt>
    <dgm:pt modelId="{68D6E4D6-968A-A84E-A2E0-DA4769D3C296}" type="sibTrans" cxnId="{576EA80C-C967-3645-AB2E-606BDF209A2B}">
      <dgm:prSet/>
      <dgm:spPr/>
      <dgm:t>
        <a:bodyPr/>
        <a:lstStyle/>
        <a:p>
          <a:endParaRPr lang="en-US"/>
        </a:p>
      </dgm:t>
    </dgm:pt>
    <dgm:pt modelId="{ACDDB7D2-F0A8-E045-81C1-F5D9903ADED3}">
      <dgm:prSet/>
      <dgm:spPr/>
      <dgm:t>
        <a:bodyPr/>
        <a:lstStyle/>
        <a:p>
          <a:pPr rtl="0"/>
          <a:r>
            <a:rPr lang="en-US" smtClean="0"/>
            <a:t>What procedures or methods were used </a:t>
          </a:r>
          <a:endParaRPr lang="en-US"/>
        </a:p>
      </dgm:t>
    </dgm:pt>
    <dgm:pt modelId="{39033C5E-0961-BF48-B6C3-B148FE657BC3}" type="parTrans" cxnId="{680F9948-0FA4-CE43-91C8-214EBCFCA75B}">
      <dgm:prSet/>
      <dgm:spPr/>
      <dgm:t>
        <a:bodyPr/>
        <a:lstStyle/>
        <a:p>
          <a:endParaRPr lang="en-US"/>
        </a:p>
      </dgm:t>
    </dgm:pt>
    <dgm:pt modelId="{DD660927-DEA6-7D42-8F35-DF20CDAC6710}" type="sibTrans" cxnId="{680F9948-0FA4-CE43-91C8-214EBCFCA75B}">
      <dgm:prSet/>
      <dgm:spPr/>
      <dgm:t>
        <a:bodyPr/>
        <a:lstStyle/>
        <a:p>
          <a:endParaRPr lang="en-US"/>
        </a:p>
      </dgm:t>
    </dgm:pt>
    <dgm:pt modelId="{36EDC2E5-0287-A04C-A26D-89DADB484A70}">
      <dgm:prSet/>
      <dgm:spPr/>
      <dgm:t>
        <a:bodyPr/>
        <a:lstStyle/>
        <a:p>
          <a:pPr rtl="0"/>
          <a:r>
            <a:rPr lang="en-US" smtClean="0"/>
            <a:t>How the data were analyzed </a:t>
          </a:r>
          <a:endParaRPr lang="en-US"/>
        </a:p>
      </dgm:t>
    </dgm:pt>
    <dgm:pt modelId="{105D513F-90A9-504E-8DE8-41DE7C59813C}" type="parTrans" cxnId="{C7BAE29A-26D1-9D49-87D9-3858633EDE7F}">
      <dgm:prSet/>
      <dgm:spPr/>
      <dgm:t>
        <a:bodyPr/>
        <a:lstStyle/>
        <a:p>
          <a:endParaRPr lang="en-US"/>
        </a:p>
      </dgm:t>
    </dgm:pt>
    <dgm:pt modelId="{95A7958B-3698-C649-8B58-1814FA00DDBB}" type="sibTrans" cxnId="{C7BAE29A-26D1-9D49-87D9-3858633EDE7F}">
      <dgm:prSet/>
      <dgm:spPr/>
      <dgm:t>
        <a:bodyPr/>
        <a:lstStyle/>
        <a:p>
          <a:endParaRPr lang="en-US"/>
        </a:p>
      </dgm:t>
    </dgm:pt>
    <dgm:pt modelId="{17AFC0B5-6230-064A-8F7B-3A6D3E908C0B}">
      <dgm:prSet/>
      <dgm:spPr/>
      <dgm:t>
        <a:bodyPr/>
        <a:lstStyle/>
        <a:p>
          <a:pPr rtl="0"/>
          <a:r>
            <a:rPr lang="en-US" smtClean="0"/>
            <a:t>What the results seem to suggest</a:t>
          </a:r>
          <a:endParaRPr lang="en-US"/>
        </a:p>
      </dgm:t>
    </dgm:pt>
    <dgm:pt modelId="{7078E9CC-BF41-6B47-9E40-462C312CD3F7}" type="parTrans" cxnId="{26675432-49CB-1741-95F4-C4D42155ACC7}">
      <dgm:prSet/>
      <dgm:spPr/>
      <dgm:t>
        <a:bodyPr/>
        <a:lstStyle/>
        <a:p>
          <a:endParaRPr lang="en-US"/>
        </a:p>
      </dgm:t>
    </dgm:pt>
    <dgm:pt modelId="{137B3026-A96B-974B-A397-25AE765EC3BB}" type="sibTrans" cxnId="{26675432-49CB-1741-95F4-C4D42155ACC7}">
      <dgm:prSet/>
      <dgm:spPr/>
      <dgm:t>
        <a:bodyPr/>
        <a:lstStyle/>
        <a:p>
          <a:endParaRPr lang="en-US"/>
        </a:p>
      </dgm:t>
    </dgm:pt>
    <dgm:pt modelId="{F081B21F-D108-1C4C-98B3-E8ED50700FAD}" type="pres">
      <dgm:prSet presAssocID="{F8964532-B075-6042-8518-226DCAD5592C}" presName="Name0" presStyleCnt="0">
        <dgm:presLayoutVars>
          <dgm:dir/>
          <dgm:animLvl val="lvl"/>
          <dgm:resizeHandles val="exact"/>
        </dgm:presLayoutVars>
      </dgm:prSet>
      <dgm:spPr/>
      <dgm:t>
        <a:bodyPr/>
        <a:lstStyle/>
        <a:p>
          <a:endParaRPr lang="en-US"/>
        </a:p>
      </dgm:t>
    </dgm:pt>
    <dgm:pt modelId="{26E42436-C38A-DA4E-81EA-B669EBB0384C}" type="pres">
      <dgm:prSet presAssocID="{A4FB2C8E-6D8B-BA4B-81E6-22F4019C0467}" presName="composite" presStyleCnt="0"/>
      <dgm:spPr/>
    </dgm:pt>
    <dgm:pt modelId="{A4F84B1E-DCA1-B345-B9F9-E6336064C189}" type="pres">
      <dgm:prSet presAssocID="{A4FB2C8E-6D8B-BA4B-81E6-22F4019C0467}" presName="parTx" presStyleLbl="alignNode1" presStyleIdx="0" presStyleCnt="4">
        <dgm:presLayoutVars>
          <dgm:chMax val="0"/>
          <dgm:chPref val="0"/>
          <dgm:bulletEnabled val="1"/>
        </dgm:presLayoutVars>
      </dgm:prSet>
      <dgm:spPr/>
      <dgm:t>
        <a:bodyPr/>
        <a:lstStyle/>
        <a:p>
          <a:endParaRPr lang="en-US"/>
        </a:p>
      </dgm:t>
    </dgm:pt>
    <dgm:pt modelId="{8B872DF7-4DB6-434C-A188-86CB69C70D59}" type="pres">
      <dgm:prSet presAssocID="{A4FB2C8E-6D8B-BA4B-81E6-22F4019C0467}" presName="desTx" presStyleLbl="alignAccFollowNode1" presStyleIdx="0" presStyleCnt="4">
        <dgm:presLayoutVars>
          <dgm:bulletEnabled val="1"/>
        </dgm:presLayoutVars>
      </dgm:prSet>
      <dgm:spPr/>
      <dgm:t>
        <a:bodyPr/>
        <a:lstStyle/>
        <a:p>
          <a:endParaRPr lang="en-US"/>
        </a:p>
      </dgm:t>
    </dgm:pt>
    <dgm:pt modelId="{EBD2B1B5-89DB-4B44-B670-1851E970518E}" type="pres">
      <dgm:prSet presAssocID="{D717301F-63B2-2F45-857A-91B8FDC44F77}" presName="space" presStyleCnt="0"/>
      <dgm:spPr/>
    </dgm:pt>
    <dgm:pt modelId="{2F34077F-2765-F64F-8D2B-B88367F96173}" type="pres">
      <dgm:prSet presAssocID="{AD9E527C-AAA6-8046-9C02-73F82296B84E}" presName="composite" presStyleCnt="0"/>
      <dgm:spPr/>
    </dgm:pt>
    <dgm:pt modelId="{92F3B17A-F8A7-F244-AF7F-9E8372F40196}" type="pres">
      <dgm:prSet presAssocID="{AD9E527C-AAA6-8046-9C02-73F82296B84E}" presName="parTx" presStyleLbl="alignNode1" presStyleIdx="1" presStyleCnt="4">
        <dgm:presLayoutVars>
          <dgm:chMax val="0"/>
          <dgm:chPref val="0"/>
          <dgm:bulletEnabled val="1"/>
        </dgm:presLayoutVars>
      </dgm:prSet>
      <dgm:spPr/>
      <dgm:t>
        <a:bodyPr/>
        <a:lstStyle/>
        <a:p>
          <a:endParaRPr lang="en-US"/>
        </a:p>
      </dgm:t>
    </dgm:pt>
    <dgm:pt modelId="{4AC7946C-B9C8-1540-977C-34DD5C5889C4}" type="pres">
      <dgm:prSet presAssocID="{AD9E527C-AAA6-8046-9C02-73F82296B84E}" presName="desTx" presStyleLbl="alignAccFollowNode1" presStyleIdx="1" presStyleCnt="4">
        <dgm:presLayoutVars>
          <dgm:bulletEnabled val="1"/>
        </dgm:presLayoutVars>
      </dgm:prSet>
      <dgm:spPr/>
      <dgm:t>
        <a:bodyPr/>
        <a:lstStyle/>
        <a:p>
          <a:endParaRPr lang="en-US"/>
        </a:p>
      </dgm:t>
    </dgm:pt>
    <dgm:pt modelId="{75C8403B-4FFA-6949-830C-3A84A76BBEF1}" type="pres">
      <dgm:prSet presAssocID="{DAC49377-74DC-0947-A7FE-637E2E87946B}" presName="space" presStyleCnt="0"/>
      <dgm:spPr/>
    </dgm:pt>
    <dgm:pt modelId="{9E90560E-7EF4-1F40-8960-594C72ACCC96}" type="pres">
      <dgm:prSet presAssocID="{CC2B9A98-9887-104F-9751-E34E464F2F64}" presName="composite" presStyleCnt="0"/>
      <dgm:spPr/>
    </dgm:pt>
    <dgm:pt modelId="{930C8A07-A307-774F-83C5-9F243DD484BA}" type="pres">
      <dgm:prSet presAssocID="{CC2B9A98-9887-104F-9751-E34E464F2F64}" presName="parTx" presStyleLbl="alignNode1" presStyleIdx="2" presStyleCnt="4">
        <dgm:presLayoutVars>
          <dgm:chMax val="0"/>
          <dgm:chPref val="0"/>
          <dgm:bulletEnabled val="1"/>
        </dgm:presLayoutVars>
      </dgm:prSet>
      <dgm:spPr/>
      <dgm:t>
        <a:bodyPr/>
        <a:lstStyle/>
        <a:p>
          <a:endParaRPr lang="en-US"/>
        </a:p>
      </dgm:t>
    </dgm:pt>
    <dgm:pt modelId="{C486B431-6C84-024B-AD87-B876563F564C}" type="pres">
      <dgm:prSet presAssocID="{CC2B9A98-9887-104F-9751-E34E464F2F64}" presName="desTx" presStyleLbl="alignAccFollowNode1" presStyleIdx="2" presStyleCnt="4">
        <dgm:presLayoutVars>
          <dgm:bulletEnabled val="1"/>
        </dgm:presLayoutVars>
      </dgm:prSet>
      <dgm:spPr/>
      <dgm:t>
        <a:bodyPr/>
        <a:lstStyle/>
        <a:p>
          <a:endParaRPr lang="en-US"/>
        </a:p>
      </dgm:t>
    </dgm:pt>
    <dgm:pt modelId="{3EABCCEA-0418-224F-B283-88E513EDE051}" type="pres">
      <dgm:prSet presAssocID="{18FE6955-429F-1E48-A411-48E3E06AF85E}" presName="space" presStyleCnt="0"/>
      <dgm:spPr/>
    </dgm:pt>
    <dgm:pt modelId="{BF200586-2819-C848-812B-3C01388A3FA1}" type="pres">
      <dgm:prSet presAssocID="{AC3034A4-4F81-334D-BD6B-B5B3724B3291}" presName="composite" presStyleCnt="0"/>
      <dgm:spPr/>
    </dgm:pt>
    <dgm:pt modelId="{CFC784F2-CFCA-C34D-8BEE-134F1317FAFA}" type="pres">
      <dgm:prSet presAssocID="{AC3034A4-4F81-334D-BD6B-B5B3724B3291}" presName="parTx" presStyleLbl="alignNode1" presStyleIdx="3" presStyleCnt="4">
        <dgm:presLayoutVars>
          <dgm:chMax val="0"/>
          <dgm:chPref val="0"/>
          <dgm:bulletEnabled val="1"/>
        </dgm:presLayoutVars>
      </dgm:prSet>
      <dgm:spPr/>
      <dgm:t>
        <a:bodyPr/>
        <a:lstStyle/>
        <a:p>
          <a:endParaRPr lang="en-US"/>
        </a:p>
      </dgm:t>
    </dgm:pt>
    <dgm:pt modelId="{9BEA37E2-C5A6-4248-BE7A-F9C48F784C58}" type="pres">
      <dgm:prSet presAssocID="{AC3034A4-4F81-334D-BD6B-B5B3724B3291}" presName="desTx" presStyleLbl="alignAccFollowNode1" presStyleIdx="3" presStyleCnt="4">
        <dgm:presLayoutVars>
          <dgm:bulletEnabled val="1"/>
        </dgm:presLayoutVars>
      </dgm:prSet>
      <dgm:spPr/>
      <dgm:t>
        <a:bodyPr/>
        <a:lstStyle/>
        <a:p>
          <a:endParaRPr lang="en-US"/>
        </a:p>
      </dgm:t>
    </dgm:pt>
  </dgm:ptLst>
  <dgm:cxnLst>
    <dgm:cxn modelId="{1B9741E7-CF54-204D-8D6F-E515704BB49C}" type="presOf" srcId="{17AFC0B5-6230-064A-8F7B-3A6D3E908C0B}" destId="{9BEA37E2-C5A6-4248-BE7A-F9C48F784C58}" srcOrd="0" destOrd="5" presId="urn:microsoft.com/office/officeart/2005/8/layout/hList1"/>
    <dgm:cxn modelId="{172395B7-B3C5-E64F-AC7F-F0B56E0B9B13}" type="presOf" srcId="{CC2B9A98-9887-104F-9751-E34E464F2F64}" destId="{930C8A07-A307-774F-83C5-9F243DD484BA}" srcOrd="0" destOrd="0" presId="urn:microsoft.com/office/officeart/2005/8/layout/hList1"/>
    <dgm:cxn modelId="{3CC711AA-1AEC-3A4E-A2DB-0004B0DE74C5}" srcId="{F8964532-B075-6042-8518-226DCAD5592C}" destId="{A4FB2C8E-6D8B-BA4B-81E6-22F4019C0467}" srcOrd="0" destOrd="0" parTransId="{B6890BB9-3AE2-DA4B-AC5F-68E5EF363D19}" sibTransId="{D717301F-63B2-2F45-857A-91B8FDC44F77}"/>
    <dgm:cxn modelId="{227699C1-D9A8-994D-9E63-C8B3CABE22DA}" type="presOf" srcId="{0E8C3440-0B2C-0141-9E73-205D20A1C4DF}" destId="{9BEA37E2-C5A6-4248-BE7A-F9C48F784C58}" srcOrd="0" destOrd="2" presId="urn:microsoft.com/office/officeart/2005/8/layout/hList1"/>
    <dgm:cxn modelId="{962C6A6E-8B63-1248-88ED-580AADA55600}" srcId="{AC3034A4-4F81-334D-BD6B-B5B3724B3291}" destId="{45DD3993-714F-DC4D-AC20-9BA211C56DC7}" srcOrd="1" destOrd="0" parTransId="{F7061A27-70B8-A74F-BF08-767083753F14}" sibTransId="{C7F1C11C-D063-2841-882C-824E37C0E5A5}"/>
    <dgm:cxn modelId="{4A3B6E70-32CF-3B43-A3A8-73751180BDAE}" srcId="{F8964532-B075-6042-8518-226DCAD5592C}" destId="{AD9E527C-AAA6-8046-9C02-73F82296B84E}" srcOrd="1" destOrd="0" parTransId="{7926B6B7-3081-7641-A26E-652143186257}" sibTransId="{DAC49377-74DC-0947-A7FE-637E2E87946B}"/>
    <dgm:cxn modelId="{B2412FFE-B389-B94E-803B-43C2A9459478}" type="presOf" srcId="{F8964532-B075-6042-8518-226DCAD5592C}" destId="{F081B21F-D108-1C4C-98B3-E8ED50700FAD}" srcOrd="0" destOrd="0" presId="urn:microsoft.com/office/officeart/2005/8/layout/hList1"/>
    <dgm:cxn modelId="{0C772E25-FB9C-1C4B-B97E-DF5D1E65756F}" srcId="{AD9E527C-AAA6-8046-9C02-73F82296B84E}" destId="{92F29E03-F9BE-1E45-9BC4-6675B66E8697}" srcOrd="0" destOrd="0" parTransId="{C728037F-3DE8-0545-BB4B-25E4D33A38A0}" sibTransId="{A449AEBE-B981-F548-861D-2B05D7905DC1}"/>
    <dgm:cxn modelId="{B25396AF-DC21-0D4C-B62A-E04EE0A81CF0}" type="presOf" srcId="{AC3034A4-4F81-334D-BD6B-B5B3724B3291}" destId="{CFC784F2-CFCA-C34D-8BEE-134F1317FAFA}" srcOrd="0" destOrd="0" presId="urn:microsoft.com/office/officeart/2005/8/layout/hList1"/>
    <dgm:cxn modelId="{680F9948-0FA4-CE43-91C8-214EBCFCA75B}" srcId="{AC3034A4-4F81-334D-BD6B-B5B3724B3291}" destId="{ACDDB7D2-F0A8-E045-81C1-F5D9903ADED3}" srcOrd="3" destOrd="0" parTransId="{39033C5E-0961-BF48-B6C3-B148FE657BC3}" sibTransId="{DD660927-DEA6-7D42-8F35-DF20CDAC6710}"/>
    <dgm:cxn modelId="{9A06E40D-AD2C-4642-B036-DE95AAB3759C}" srcId="{A4FB2C8E-6D8B-BA4B-81E6-22F4019C0467}" destId="{9B1C7A0B-C9F3-D845-8468-5DDBC0C7D12E}" srcOrd="0" destOrd="0" parTransId="{C17B3920-FFC6-8046-B454-D11B76C2129D}" sibTransId="{48416701-0825-B048-B73E-81EBFF92A575}"/>
    <dgm:cxn modelId="{4DA13105-769D-F14D-AA5D-91187D860949}" type="presOf" srcId="{36EDC2E5-0287-A04C-A26D-89DADB484A70}" destId="{9BEA37E2-C5A6-4248-BE7A-F9C48F784C58}" srcOrd="0" destOrd="4" presId="urn:microsoft.com/office/officeart/2005/8/layout/hList1"/>
    <dgm:cxn modelId="{C7BAE29A-26D1-9D49-87D9-3858633EDE7F}" srcId="{AC3034A4-4F81-334D-BD6B-B5B3724B3291}" destId="{36EDC2E5-0287-A04C-A26D-89DADB484A70}" srcOrd="4" destOrd="0" parTransId="{105D513F-90A9-504E-8DE8-41DE7C59813C}" sibTransId="{95A7958B-3698-C649-8B58-1814FA00DDBB}"/>
    <dgm:cxn modelId="{3F3CCF9A-35A1-434C-B269-E8631D015302}" type="presOf" srcId="{9B1C7A0B-C9F3-D845-8468-5DDBC0C7D12E}" destId="{8B872DF7-4DB6-434C-A188-86CB69C70D59}" srcOrd="0" destOrd="0" presId="urn:microsoft.com/office/officeart/2005/8/layout/hList1"/>
    <dgm:cxn modelId="{DA3A38DF-C32D-1044-A5E1-DC242CFEEFD2}" type="presOf" srcId="{AD9E527C-AAA6-8046-9C02-73F82296B84E}" destId="{92F3B17A-F8A7-F244-AF7F-9E8372F40196}" srcOrd="0" destOrd="0" presId="urn:microsoft.com/office/officeart/2005/8/layout/hList1"/>
    <dgm:cxn modelId="{9C3C5552-D88D-DF46-A710-72A317179215}" type="presOf" srcId="{EEFB764D-4284-164B-B959-440ABE1F3D45}" destId="{9BEA37E2-C5A6-4248-BE7A-F9C48F784C58}" srcOrd="0" destOrd="0" presId="urn:microsoft.com/office/officeart/2005/8/layout/hList1"/>
    <dgm:cxn modelId="{576EA80C-C967-3645-AB2E-606BDF209A2B}" srcId="{AC3034A4-4F81-334D-BD6B-B5B3724B3291}" destId="{0E8C3440-0B2C-0141-9E73-205D20A1C4DF}" srcOrd="2" destOrd="0" parTransId="{8EB3F7C4-7B9F-854B-A8FF-AADF63CFAD25}" sibTransId="{68D6E4D6-968A-A84E-A2E0-DA4769D3C296}"/>
    <dgm:cxn modelId="{A5A88AE3-BE54-8B4A-AEA9-BC814E1110BF}" srcId="{F8964532-B075-6042-8518-226DCAD5592C}" destId="{AC3034A4-4F81-334D-BD6B-B5B3724B3291}" srcOrd="3" destOrd="0" parTransId="{97887591-33BF-7645-9B6A-BB9777B926DA}" sibTransId="{2AE92956-B4C6-204B-840B-96AE8E14C83D}"/>
    <dgm:cxn modelId="{E3400B85-CF92-7543-B873-3EA3668E8205}" type="presOf" srcId="{45DD3993-714F-DC4D-AC20-9BA211C56DC7}" destId="{9BEA37E2-C5A6-4248-BE7A-F9C48F784C58}" srcOrd="0" destOrd="1" presId="urn:microsoft.com/office/officeart/2005/8/layout/hList1"/>
    <dgm:cxn modelId="{6CBDCA50-05ED-DD44-8480-01070135D9C0}" srcId="{F8964532-B075-6042-8518-226DCAD5592C}" destId="{CC2B9A98-9887-104F-9751-E34E464F2F64}" srcOrd="2" destOrd="0" parTransId="{27F84327-0358-244E-8DD2-4320586EDF14}" sibTransId="{18FE6955-429F-1E48-A411-48E3E06AF85E}"/>
    <dgm:cxn modelId="{20DC0365-E74B-1C49-B431-21830BD25154}" type="presOf" srcId="{A4FB2C8E-6D8B-BA4B-81E6-22F4019C0467}" destId="{A4F84B1E-DCA1-B345-B9F9-E6336064C189}" srcOrd="0" destOrd="0" presId="urn:microsoft.com/office/officeart/2005/8/layout/hList1"/>
    <dgm:cxn modelId="{37512732-7F91-1A4A-9CF0-B59A66A023BF}" srcId="{AC3034A4-4F81-334D-BD6B-B5B3724B3291}" destId="{EEFB764D-4284-164B-B959-440ABE1F3D45}" srcOrd="0" destOrd="0" parTransId="{E6E58539-42A7-3F4B-9B43-5C9749AE6A6A}" sibTransId="{30EAAF75-3684-E440-9699-B2EDCFDDD831}"/>
    <dgm:cxn modelId="{8E080A63-39D8-784F-8E6E-B13DC0C7EE7C}" type="presOf" srcId="{F7CE4C92-40FC-A640-8191-81CCB5BE234B}" destId="{C486B431-6C84-024B-AD87-B876563F564C}" srcOrd="0" destOrd="0" presId="urn:microsoft.com/office/officeart/2005/8/layout/hList1"/>
    <dgm:cxn modelId="{2226F6AF-999D-0A40-B7D9-EC87B5110D2F}" type="presOf" srcId="{92F29E03-F9BE-1E45-9BC4-6675B66E8697}" destId="{4AC7946C-B9C8-1540-977C-34DD5C5889C4}" srcOrd="0" destOrd="0" presId="urn:microsoft.com/office/officeart/2005/8/layout/hList1"/>
    <dgm:cxn modelId="{2FBEE915-E988-004F-BD3D-90E3C02EB742}" srcId="{CC2B9A98-9887-104F-9751-E34E464F2F64}" destId="{F7CE4C92-40FC-A640-8191-81CCB5BE234B}" srcOrd="0" destOrd="0" parTransId="{F9E7E1FF-82A0-2649-AB77-EC423F6423E0}" sibTransId="{F5409210-542D-C744-838F-3B2B7425574F}"/>
    <dgm:cxn modelId="{F4C4E4E1-D11C-2443-ADD8-B9A3D61A9AF6}" type="presOf" srcId="{ACDDB7D2-F0A8-E045-81C1-F5D9903ADED3}" destId="{9BEA37E2-C5A6-4248-BE7A-F9C48F784C58}" srcOrd="0" destOrd="3" presId="urn:microsoft.com/office/officeart/2005/8/layout/hList1"/>
    <dgm:cxn modelId="{26675432-49CB-1741-95F4-C4D42155ACC7}" srcId="{AC3034A4-4F81-334D-BD6B-B5B3724B3291}" destId="{17AFC0B5-6230-064A-8F7B-3A6D3E908C0B}" srcOrd="5" destOrd="0" parTransId="{7078E9CC-BF41-6B47-9E40-462C312CD3F7}" sibTransId="{137B3026-A96B-974B-A397-25AE765EC3BB}"/>
    <dgm:cxn modelId="{B4AA8753-B698-484E-A100-650052395821}" type="presParOf" srcId="{F081B21F-D108-1C4C-98B3-E8ED50700FAD}" destId="{26E42436-C38A-DA4E-81EA-B669EBB0384C}" srcOrd="0" destOrd="0" presId="urn:microsoft.com/office/officeart/2005/8/layout/hList1"/>
    <dgm:cxn modelId="{D9168290-FDC1-344F-B326-64563CFB9632}" type="presParOf" srcId="{26E42436-C38A-DA4E-81EA-B669EBB0384C}" destId="{A4F84B1E-DCA1-B345-B9F9-E6336064C189}" srcOrd="0" destOrd="0" presId="urn:microsoft.com/office/officeart/2005/8/layout/hList1"/>
    <dgm:cxn modelId="{C1C687E6-FAC2-CC4F-A3BF-98804AA7CD2F}" type="presParOf" srcId="{26E42436-C38A-DA4E-81EA-B669EBB0384C}" destId="{8B872DF7-4DB6-434C-A188-86CB69C70D59}" srcOrd="1" destOrd="0" presId="urn:microsoft.com/office/officeart/2005/8/layout/hList1"/>
    <dgm:cxn modelId="{7136D846-05FF-9441-8110-6CD43B22A1DF}" type="presParOf" srcId="{F081B21F-D108-1C4C-98B3-E8ED50700FAD}" destId="{EBD2B1B5-89DB-4B44-B670-1851E970518E}" srcOrd="1" destOrd="0" presId="urn:microsoft.com/office/officeart/2005/8/layout/hList1"/>
    <dgm:cxn modelId="{CBCEFB14-71CF-B744-8241-3A584B463F6B}" type="presParOf" srcId="{F081B21F-D108-1C4C-98B3-E8ED50700FAD}" destId="{2F34077F-2765-F64F-8D2B-B88367F96173}" srcOrd="2" destOrd="0" presId="urn:microsoft.com/office/officeart/2005/8/layout/hList1"/>
    <dgm:cxn modelId="{8723F8F2-755B-4A4F-8633-F168F79F77DB}" type="presParOf" srcId="{2F34077F-2765-F64F-8D2B-B88367F96173}" destId="{92F3B17A-F8A7-F244-AF7F-9E8372F40196}" srcOrd="0" destOrd="0" presId="urn:microsoft.com/office/officeart/2005/8/layout/hList1"/>
    <dgm:cxn modelId="{BF1CC145-8B63-5946-A0C9-0741C3CB5FB4}" type="presParOf" srcId="{2F34077F-2765-F64F-8D2B-B88367F96173}" destId="{4AC7946C-B9C8-1540-977C-34DD5C5889C4}" srcOrd="1" destOrd="0" presId="urn:microsoft.com/office/officeart/2005/8/layout/hList1"/>
    <dgm:cxn modelId="{7EB70286-11EB-6A4F-961B-767C0F180322}" type="presParOf" srcId="{F081B21F-D108-1C4C-98B3-E8ED50700FAD}" destId="{75C8403B-4FFA-6949-830C-3A84A76BBEF1}" srcOrd="3" destOrd="0" presId="urn:microsoft.com/office/officeart/2005/8/layout/hList1"/>
    <dgm:cxn modelId="{3AB955CB-E5CF-0949-B20F-A97B8455EF1F}" type="presParOf" srcId="{F081B21F-D108-1C4C-98B3-E8ED50700FAD}" destId="{9E90560E-7EF4-1F40-8960-594C72ACCC96}" srcOrd="4" destOrd="0" presId="urn:microsoft.com/office/officeart/2005/8/layout/hList1"/>
    <dgm:cxn modelId="{2C46B8A5-EF90-4F4F-9F06-671A7AAAC629}" type="presParOf" srcId="{9E90560E-7EF4-1F40-8960-594C72ACCC96}" destId="{930C8A07-A307-774F-83C5-9F243DD484BA}" srcOrd="0" destOrd="0" presId="urn:microsoft.com/office/officeart/2005/8/layout/hList1"/>
    <dgm:cxn modelId="{9210E67A-6318-3242-8FFE-E2983156D232}" type="presParOf" srcId="{9E90560E-7EF4-1F40-8960-594C72ACCC96}" destId="{C486B431-6C84-024B-AD87-B876563F564C}" srcOrd="1" destOrd="0" presId="urn:microsoft.com/office/officeart/2005/8/layout/hList1"/>
    <dgm:cxn modelId="{DF7B3D86-8541-414E-83D5-8BFB4B6A8D4D}" type="presParOf" srcId="{F081B21F-D108-1C4C-98B3-E8ED50700FAD}" destId="{3EABCCEA-0418-224F-B283-88E513EDE051}" srcOrd="5" destOrd="0" presId="urn:microsoft.com/office/officeart/2005/8/layout/hList1"/>
    <dgm:cxn modelId="{F8298D4A-762F-2C40-ABC7-8F66A2EC9E1A}" type="presParOf" srcId="{F081B21F-D108-1C4C-98B3-E8ED50700FAD}" destId="{BF200586-2819-C848-812B-3C01388A3FA1}" srcOrd="6" destOrd="0" presId="urn:microsoft.com/office/officeart/2005/8/layout/hList1"/>
    <dgm:cxn modelId="{52ED86C1-368F-984A-B0D7-E3ED30C0211C}" type="presParOf" srcId="{BF200586-2819-C848-812B-3C01388A3FA1}" destId="{CFC784F2-CFCA-C34D-8BEE-134F1317FAFA}" srcOrd="0" destOrd="0" presId="urn:microsoft.com/office/officeart/2005/8/layout/hList1"/>
    <dgm:cxn modelId="{8573F8D1-76A2-3347-8404-1E38F41A955B}" type="presParOf" srcId="{BF200586-2819-C848-812B-3C01388A3FA1}" destId="{9BEA37E2-C5A6-4248-BE7A-F9C48F784C5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BF21FD-FF4A-4741-AED5-AEB592E95C83}" type="doc">
      <dgm:prSet loTypeId="urn:microsoft.com/office/officeart/2005/8/layout/vList2" loCatId="" qsTypeId="urn:microsoft.com/office/officeart/2005/8/quickstyle/simple2" qsCatId="simple" csTypeId="urn:microsoft.com/office/officeart/2005/8/colors/accent1_2" csCatId="accent1"/>
      <dgm:spPr/>
      <dgm:t>
        <a:bodyPr/>
        <a:lstStyle/>
        <a:p>
          <a:endParaRPr lang="en-US"/>
        </a:p>
      </dgm:t>
    </dgm:pt>
    <dgm:pt modelId="{3CDBFF27-3DBB-234F-889B-5F8C1B20AABC}">
      <dgm:prSet/>
      <dgm:spPr/>
      <dgm:t>
        <a:bodyPr/>
        <a:lstStyle/>
        <a:p>
          <a:pPr rtl="0"/>
          <a:r>
            <a:rPr lang="en-US" smtClean="0"/>
            <a:t>Strategy 1: Testimonials rather than scientific evidence </a:t>
          </a:r>
          <a:endParaRPr lang="en-US"/>
        </a:p>
      </dgm:t>
    </dgm:pt>
    <dgm:pt modelId="{09AE6AC9-3523-3341-8BED-0DFF05022EAA}" type="parTrans" cxnId="{3F696268-B287-A84B-B4FE-3035B3B6060D}">
      <dgm:prSet/>
      <dgm:spPr/>
      <dgm:t>
        <a:bodyPr/>
        <a:lstStyle/>
        <a:p>
          <a:endParaRPr lang="en-US"/>
        </a:p>
      </dgm:t>
    </dgm:pt>
    <dgm:pt modelId="{E6A4B5E6-C514-A749-AA0B-0C1565A2D516}" type="sibTrans" cxnId="{3F696268-B287-A84B-B4FE-3035B3B6060D}">
      <dgm:prSet/>
      <dgm:spPr/>
      <dgm:t>
        <a:bodyPr/>
        <a:lstStyle/>
        <a:p>
          <a:endParaRPr lang="en-US"/>
        </a:p>
      </dgm:t>
    </dgm:pt>
    <dgm:pt modelId="{69400380-46AE-FB45-806C-07FCD130499E}">
      <dgm:prSet/>
      <dgm:spPr/>
      <dgm:t>
        <a:bodyPr/>
        <a:lstStyle/>
        <a:p>
          <a:pPr rtl="0"/>
          <a:r>
            <a:rPr lang="en-US" smtClean="0"/>
            <a:t>Strategy 2: Scientific jargon without scientific substance </a:t>
          </a:r>
          <a:endParaRPr lang="en-US"/>
        </a:p>
      </dgm:t>
    </dgm:pt>
    <dgm:pt modelId="{8BD41A0D-AF44-FF44-9060-FD40B2CDF9CE}" type="parTrans" cxnId="{75D10770-583A-C44E-94DF-B208F503EE73}">
      <dgm:prSet/>
      <dgm:spPr/>
      <dgm:t>
        <a:bodyPr/>
        <a:lstStyle/>
        <a:p>
          <a:endParaRPr lang="en-US"/>
        </a:p>
      </dgm:t>
    </dgm:pt>
    <dgm:pt modelId="{969DD0D8-26C8-C642-B30C-9B83C0F5F292}" type="sibTrans" cxnId="{75D10770-583A-C44E-94DF-B208F503EE73}">
      <dgm:prSet/>
      <dgm:spPr/>
      <dgm:t>
        <a:bodyPr/>
        <a:lstStyle/>
        <a:p>
          <a:endParaRPr lang="en-US"/>
        </a:p>
      </dgm:t>
    </dgm:pt>
    <dgm:pt modelId="{2F710887-792D-7C41-86CE-BFB533070992}">
      <dgm:prSet/>
      <dgm:spPr/>
      <dgm:t>
        <a:bodyPr/>
        <a:lstStyle/>
        <a:p>
          <a:pPr rtl="0"/>
          <a:r>
            <a:rPr lang="en-US" smtClean="0"/>
            <a:t>Strategy 3: Combining established scientific knowledge with unfounded claims </a:t>
          </a:r>
          <a:endParaRPr lang="en-US"/>
        </a:p>
      </dgm:t>
    </dgm:pt>
    <dgm:pt modelId="{5AA1457B-8812-D842-9009-EDFF804641B0}" type="parTrans" cxnId="{1E4257DE-7BB0-BE49-99BE-FDB5C1C4E50F}">
      <dgm:prSet/>
      <dgm:spPr/>
      <dgm:t>
        <a:bodyPr/>
        <a:lstStyle/>
        <a:p>
          <a:endParaRPr lang="en-US"/>
        </a:p>
      </dgm:t>
    </dgm:pt>
    <dgm:pt modelId="{F6C3C15C-2A93-1943-B0DD-F93DF9F46942}" type="sibTrans" cxnId="{1E4257DE-7BB0-BE49-99BE-FDB5C1C4E50F}">
      <dgm:prSet/>
      <dgm:spPr/>
      <dgm:t>
        <a:bodyPr/>
        <a:lstStyle/>
        <a:p>
          <a:endParaRPr lang="en-US"/>
        </a:p>
      </dgm:t>
    </dgm:pt>
    <dgm:pt modelId="{2CF12E64-5ED9-DE41-9A1B-4393947998B5}">
      <dgm:prSet/>
      <dgm:spPr/>
      <dgm:t>
        <a:bodyPr/>
        <a:lstStyle/>
        <a:p>
          <a:pPr rtl="0"/>
          <a:r>
            <a:rPr lang="en-US" smtClean="0"/>
            <a:t>Strategy 4: Irrefutable or nonfalsifiable claims </a:t>
          </a:r>
          <a:endParaRPr lang="en-US"/>
        </a:p>
      </dgm:t>
    </dgm:pt>
    <dgm:pt modelId="{8D00F5F7-6C67-6040-A301-2D49619D8EB1}" type="parTrans" cxnId="{7164CA6D-9F4B-0540-9634-865843B1BE7D}">
      <dgm:prSet/>
      <dgm:spPr/>
      <dgm:t>
        <a:bodyPr/>
        <a:lstStyle/>
        <a:p>
          <a:endParaRPr lang="en-US"/>
        </a:p>
      </dgm:t>
    </dgm:pt>
    <dgm:pt modelId="{AB9D0123-2000-E044-8BB7-2E978CF3C2FE}" type="sibTrans" cxnId="{7164CA6D-9F4B-0540-9634-865843B1BE7D}">
      <dgm:prSet/>
      <dgm:spPr/>
      <dgm:t>
        <a:bodyPr/>
        <a:lstStyle/>
        <a:p>
          <a:endParaRPr lang="en-US"/>
        </a:p>
      </dgm:t>
    </dgm:pt>
    <dgm:pt modelId="{098BE48D-1C3A-D64F-8AF7-08E03A3D21B7}">
      <dgm:prSet/>
      <dgm:spPr/>
      <dgm:t>
        <a:bodyPr/>
        <a:lstStyle/>
        <a:p>
          <a:pPr rtl="0"/>
          <a:r>
            <a:rPr lang="en-US" smtClean="0"/>
            <a:t>Strategy 5: Confirmation bias </a:t>
          </a:r>
          <a:endParaRPr lang="en-US"/>
        </a:p>
      </dgm:t>
    </dgm:pt>
    <dgm:pt modelId="{4FA5D2E6-66AC-FA47-A53C-E480C34C51A5}" type="parTrans" cxnId="{74F86D7B-8F3F-0F4C-93CC-3CFAB1E366A3}">
      <dgm:prSet/>
      <dgm:spPr/>
      <dgm:t>
        <a:bodyPr/>
        <a:lstStyle/>
        <a:p>
          <a:endParaRPr lang="en-US"/>
        </a:p>
      </dgm:t>
    </dgm:pt>
    <dgm:pt modelId="{072D1C5A-1B0E-2948-8215-D352CE102776}" type="sibTrans" cxnId="{74F86D7B-8F3F-0F4C-93CC-3CFAB1E366A3}">
      <dgm:prSet/>
      <dgm:spPr/>
      <dgm:t>
        <a:bodyPr/>
        <a:lstStyle/>
        <a:p>
          <a:endParaRPr lang="en-US"/>
        </a:p>
      </dgm:t>
    </dgm:pt>
    <dgm:pt modelId="{C8DFFC40-D0EE-6E4C-A631-E731ED373AA9}">
      <dgm:prSet/>
      <dgm:spPr/>
      <dgm:t>
        <a:bodyPr/>
        <a:lstStyle/>
        <a:p>
          <a:pPr rtl="0"/>
          <a:r>
            <a:rPr lang="en-US" smtClean="0"/>
            <a:t>Strategy 6: Shifting the burden of proof </a:t>
          </a:r>
          <a:endParaRPr lang="en-US"/>
        </a:p>
      </dgm:t>
    </dgm:pt>
    <dgm:pt modelId="{E2182E9E-8D5C-704F-9290-65A56B0B5125}" type="parTrans" cxnId="{58548176-14CF-414F-A2C5-E6C81F6C3978}">
      <dgm:prSet/>
      <dgm:spPr/>
      <dgm:t>
        <a:bodyPr/>
        <a:lstStyle/>
        <a:p>
          <a:endParaRPr lang="en-US"/>
        </a:p>
      </dgm:t>
    </dgm:pt>
    <dgm:pt modelId="{B31C2A16-1A34-F841-B56F-2DCBD22B2DC2}" type="sibTrans" cxnId="{58548176-14CF-414F-A2C5-E6C81F6C3978}">
      <dgm:prSet/>
      <dgm:spPr/>
      <dgm:t>
        <a:bodyPr/>
        <a:lstStyle/>
        <a:p>
          <a:endParaRPr lang="en-US"/>
        </a:p>
      </dgm:t>
    </dgm:pt>
    <dgm:pt modelId="{DDCAE00C-8757-BA49-AE30-48F48D0ED38A}">
      <dgm:prSet/>
      <dgm:spPr/>
      <dgm:t>
        <a:bodyPr/>
        <a:lstStyle/>
        <a:p>
          <a:pPr rtl="0"/>
          <a:r>
            <a:rPr lang="en-US" smtClean="0"/>
            <a:t>Strategy 7: Multiple outs</a:t>
          </a:r>
          <a:endParaRPr lang="en-US"/>
        </a:p>
      </dgm:t>
    </dgm:pt>
    <dgm:pt modelId="{0C9172C8-9CC3-D045-B9DC-D059D6953892}" type="parTrans" cxnId="{224D81C8-DFDA-1642-8050-CAD86D2F93D5}">
      <dgm:prSet/>
      <dgm:spPr/>
      <dgm:t>
        <a:bodyPr/>
        <a:lstStyle/>
        <a:p>
          <a:endParaRPr lang="en-US"/>
        </a:p>
      </dgm:t>
    </dgm:pt>
    <dgm:pt modelId="{A271A466-EF89-6848-937C-45A28366AD33}" type="sibTrans" cxnId="{224D81C8-DFDA-1642-8050-CAD86D2F93D5}">
      <dgm:prSet/>
      <dgm:spPr/>
      <dgm:t>
        <a:bodyPr/>
        <a:lstStyle/>
        <a:p>
          <a:endParaRPr lang="en-US"/>
        </a:p>
      </dgm:t>
    </dgm:pt>
    <dgm:pt modelId="{87FB912C-EAC5-374D-AB67-9E4F71E0AE7A}" type="pres">
      <dgm:prSet presAssocID="{E5BF21FD-FF4A-4741-AED5-AEB592E95C83}" presName="linear" presStyleCnt="0">
        <dgm:presLayoutVars>
          <dgm:animLvl val="lvl"/>
          <dgm:resizeHandles val="exact"/>
        </dgm:presLayoutVars>
      </dgm:prSet>
      <dgm:spPr/>
      <dgm:t>
        <a:bodyPr/>
        <a:lstStyle/>
        <a:p>
          <a:endParaRPr lang="en-US"/>
        </a:p>
      </dgm:t>
    </dgm:pt>
    <dgm:pt modelId="{E6AE6F93-4D70-D447-96A4-BC2EC5911F8E}" type="pres">
      <dgm:prSet presAssocID="{3CDBFF27-3DBB-234F-889B-5F8C1B20AABC}" presName="parentText" presStyleLbl="node1" presStyleIdx="0" presStyleCnt="7">
        <dgm:presLayoutVars>
          <dgm:chMax val="0"/>
          <dgm:bulletEnabled val="1"/>
        </dgm:presLayoutVars>
      </dgm:prSet>
      <dgm:spPr/>
      <dgm:t>
        <a:bodyPr/>
        <a:lstStyle/>
        <a:p>
          <a:endParaRPr lang="en-US"/>
        </a:p>
      </dgm:t>
    </dgm:pt>
    <dgm:pt modelId="{916714F0-39AC-7649-A819-3A661FDCECFC}" type="pres">
      <dgm:prSet presAssocID="{E6A4B5E6-C514-A749-AA0B-0C1565A2D516}" presName="spacer" presStyleCnt="0"/>
      <dgm:spPr/>
    </dgm:pt>
    <dgm:pt modelId="{76B86F4E-D974-364D-8E4C-C4F3FD024EA7}" type="pres">
      <dgm:prSet presAssocID="{69400380-46AE-FB45-806C-07FCD130499E}" presName="parentText" presStyleLbl="node1" presStyleIdx="1" presStyleCnt="7">
        <dgm:presLayoutVars>
          <dgm:chMax val="0"/>
          <dgm:bulletEnabled val="1"/>
        </dgm:presLayoutVars>
      </dgm:prSet>
      <dgm:spPr/>
      <dgm:t>
        <a:bodyPr/>
        <a:lstStyle/>
        <a:p>
          <a:endParaRPr lang="en-US"/>
        </a:p>
      </dgm:t>
    </dgm:pt>
    <dgm:pt modelId="{5F52AA90-CDB5-0742-A18B-078E994B1DF8}" type="pres">
      <dgm:prSet presAssocID="{969DD0D8-26C8-C642-B30C-9B83C0F5F292}" presName="spacer" presStyleCnt="0"/>
      <dgm:spPr/>
    </dgm:pt>
    <dgm:pt modelId="{7049FB68-CF8A-674D-9605-5689FB16BA84}" type="pres">
      <dgm:prSet presAssocID="{2F710887-792D-7C41-86CE-BFB533070992}" presName="parentText" presStyleLbl="node1" presStyleIdx="2" presStyleCnt="7">
        <dgm:presLayoutVars>
          <dgm:chMax val="0"/>
          <dgm:bulletEnabled val="1"/>
        </dgm:presLayoutVars>
      </dgm:prSet>
      <dgm:spPr/>
      <dgm:t>
        <a:bodyPr/>
        <a:lstStyle/>
        <a:p>
          <a:endParaRPr lang="en-US"/>
        </a:p>
      </dgm:t>
    </dgm:pt>
    <dgm:pt modelId="{6316426D-DC11-7644-A2A5-A0E1AD74032C}" type="pres">
      <dgm:prSet presAssocID="{F6C3C15C-2A93-1943-B0DD-F93DF9F46942}" presName="spacer" presStyleCnt="0"/>
      <dgm:spPr/>
    </dgm:pt>
    <dgm:pt modelId="{4272038B-8E65-6E47-B147-A0B4E35BCBE9}" type="pres">
      <dgm:prSet presAssocID="{2CF12E64-5ED9-DE41-9A1B-4393947998B5}" presName="parentText" presStyleLbl="node1" presStyleIdx="3" presStyleCnt="7">
        <dgm:presLayoutVars>
          <dgm:chMax val="0"/>
          <dgm:bulletEnabled val="1"/>
        </dgm:presLayoutVars>
      </dgm:prSet>
      <dgm:spPr/>
      <dgm:t>
        <a:bodyPr/>
        <a:lstStyle/>
        <a:p>
          <a:endParaRPr lang="en-US"/>
        </a:p>
      </dgm:t>
    </dgm:pt>
    <dgm:pt modelId="{84983A59-1E6F-E840-AE59-253EA35D4D7A}" type="pres">
      <dgm:prSet presAssocID="{AB9D0123-2000-E044-8BB7-2E978CF3C2FE}" presName="spacer" presStyleCnt="0"/>
      <dgm:spPr/>
    </dgm:pt>
    <dgm:pt modelId="{14F5DDC9-9DDF-0945-BE57-519812E8ED0F}" type="pres">
      <dgm:prSet presAssocID="{098BE48D-1C3A-D64F-8AF7-08E03A3D21B7}" presName="parentText" presStyleLbl="node1" presStyleIdx="4" presStyleCnt="7">
        <dgm:presLayoutVars>
          <dgm:chMax val="0"/>
          <dgm:bulletEnabled val="1"/>
        </dgm:presLayoutVars>
      </dgm:prSet>
      <dgm:spPr/>
      <dgm:t>
        <a:bodyPr/>
        <a:lstStyle/>
        <a:p>
          <a:endParaRPr lang="en-US"/>
        </a:p>
      </dgm:t>
    </dgm:pt>
    <dgm:pt modelId="{07896588-1B70-4A4B-909D-9BAA68EF989A}" type="pres">
      <dgm:prSet presAssocID="{072D1C5A-1B0E-2948-8215-D352CE102776}" presName="spacer" presStyleCnt="0"/>
      <dgm:spPr/>
    </dgm:pt>
    <dgm:pt modelId="{16D809D4-17CB-914B-B6E7-2515A70132AA}" type="pres">
      <dgm:prSet presAssocID="{C8DFFC40-D0EE-6E4C-A631-E731ED373AA9}" presName="parentText" presStyleLbl="node1" presStyleIdx="5" presStyleCnt="7">
        <dgm:presLayoutVars>
          <dgm:chMax val="0"/>
          <dgm:bulletEnabled val="1"/>
        </dgm:presLayoutVars>
      </dgm:prSet>
      <dgm:spPr/>
      <dgm:t>
        <a:bodyPr/>
        <a:lstStyle/>
        <a:p>
          <a:endParaRPr lang="en-US"/>
        </a:p>
      </dgm:t>
    </dgm:pt>
    <dgm:pt modelId="{C45D50F9-B373-604B-84DD-1733230E4B38}" type="pres">
      <dgm:prSet presAssocID="{B31C2A16-1A34-F841-B56F-2DCBD22B2DC2}" presName="spacer" presStyleCnt="0"/>
      <dgm:spPr/>
    </dgm:pt>
    <dgm:pt modelId="{802F50F0-E957-284D-9060-B534BE8011C5}" type="pres">
      <dgm:prSet presAssocID="{DDCAE00C-8757-BA49-AE30-48F48D0ED38A}" presName="parentText" presStyleLbl="node1" presStyleIdx="6" presStyleCnt="7">
        <dgm:presLayoutVars>
          <dgm:chMax val="0"/>
          <dgm:bulletEnabled val="1"/>
        </dgm:presLayoutVars>
      </dgm:prSet>
      <dgm:spPr/>
      <dgm:t>
        <a:bodyPr/>
        <a:lstStyle/>
        <a:p>
          <a:endParaRPr lang="en-US"/>
        </a:p>
      </dgm:t>
    </dgm:pt>
  </dgm:ptLst>
  <dgm:cxnLst>
    <dgm:cxn modelId="{8D62B69C-A125-7841-B0D5-DDF8D7F74884}" type="presOf" srcId="{69400380-46AE-FB45-806C-07FCD130499E}" destId="{76B86F4E-D974-364D-8E4C-C4F3FD024EA7}" srcOrd="0" destOrd="0" presId="urn:microsoft.com/office/officeart/2005/8/layout/vList2"/>
    <dgm:cxn modelId="{CC7B44F9-B5D3-F247-83AF-4E03004583B6}" type="presOf" srcId="{C8DFFC40-D0EE-6E4C-A631-E731ED373AA9}" destId="{16D809D4-17CB-914B-B6E7-2515A70132AA}" srcOrd="0" destOrd="0" presId="urn:microsoft.com/office/officeart/2005/8/layout/vList2"/>
    <dgm:cxn modelId="{7D0B199A-F9F0-2F47-9DF1-387AF325395D}" type="presOf" srcId="{098BE48D-1C3A-D64F-8AF7-08E03A3D21B7}" destId="{14F5DDC9-9DDF-0945-BE57-519812E8ED0F}" srcOrd="0" destOrd="0" presId="urn:microsoft.com/office/officeart/2005/8/layout/vList2"/>
    <dgm:cxn modelId="{58548176-14CF-414F-A2C5-E6C81F6C3978}" srcId="{E5BF21FD-FF4A-4741-AED5-AEB592E95C83}" destId="{C8DFFC40-D0EE-6E4C-A631-E731ED373AA9}" srcOrd="5" destOrd="0" parTransId="{E2182E9E-8D5C-704F-9290-65A56B0B5125}" sibTransId="{B31C2A16-1A34-F841-B56F-2DCBD22B2DC2}"/>
    <dgm:cxn modelId="{5348F20B-9E81-834C-8357-ECB3183E28AD}" type="presOf" srcId="{2F710887-792D-7C41-86CE-BFB533070992}" destId="{7049FB68-CF8A-674D-9605-5689FB16BA84}" srcOrd="0" destOrd="0" presId="urn:microsoft.com/office/officeart/2005/8/layout/vList2"/>
    <dgm:cxn modelId="{74F86D7B-8F3F-0F4C-93CC-3CFAB1E366A3}" srcId="{E5BF21FD-FF4A-4741-AED5-AEB592E95C83}" destId="{098BE48D-1C3A-D64F-8AF7-08E03A3D21B7}" srcOrd="4" destOrd="0" parTransId="{4FA5D2E6-66AC-FA47-A53C-E480C34C51A5}" sibTransId="{072D1C5A-1B0E-2948-8215-D352CE102776}"/>
    <dgm:cxn modelId="{338E258E-D5B8-D042-A167-48EC2510815F}" type="presOf" srcId="{2CF12E64-5ED9-DE41-9A1B-4393947998B5}" destId="{4272038B-8E65-6E47-B147-A0B4E35BCBE9}" srcOrd="0" destOrd="0" presId="urn:microsoft.com/office/officeart/2005/8/layout/vList2"/>
    <dgm:cxn modelId="{ED1015AB-528E-C14D-A7AA-334576EB2EDD}" type="presOf" srcId="{E5BF21FD-FF4A-4741-AED5-AEB592E95C83}" destId="{87FB912C-EAC5-374D-AB67-9E4F71E0AE7A}" srcOrd="0" destOrd="0" presId="urn:microsoft.com/office/officeart/2005/8/layout/vList2"/>
    <dgm:cxn modelId="{7164CA6D-9F4B-0540-9634-865843B1BE7D}" srcId="{E5BF21FD-FF4A-4741-AED5-AEB592E95C83}" destId="{2CF12E64-5ED9-DE41-9A1B-4393947998B5}" srcOrd="3" destOrd="0" parTransId="{8D00F5F7-6C67-6040-A301-2D49619D8EB1}" sibTransId="{AB9D0123-2000-E044-8BB7-2E978CF3C2FE}"/>
    <dgm:cxn modelId="{224D81C8-DFDA-1642-8050-CAD86D2F93D5}" srcId="{E5BF21FD-FF4A-4741-AED5-AEB592E95C83}" destId="{DDCAE00C-8757-BA49-AE30-48F48D0ED38A}" srcOrd="6" destOrd="0" parTransId="{0C9172C8-9CC3-D045-B9DC-D059D6953892}" sibTransId="{A271A466-EF89-6848-937C-45A28366AD33}"/>
    <dgm:cxn modelId="{6DD82A77-E6BC-5348-AF6E-371C9C08E5EE}" type="presOf" srcId="{3CDBFF27-3DBB-234F-889B-5F8C1B20AABC}" destId="{E6AE6F93-4D70-D447-96A4-BC2EC5911F8E}" srcOrd="0" destOrd="0" presId="urn:microsoft.com/office/officeart/2005/8/layout/vList2"/>
    <dgm:cxn modelId="{1E4257DE-7BB0-BE49-99BE-FDB5C1C4E50F}" srcId="{E5BF21FD-FF4A-4741-AED5-AEB592E95C83}" destId="{2F710887-792D-7C41-86CE-BFB533070992}" srcOrd="2" destOrd="0" parTransId="{5AA1457B-8812-D842-9009-EDFF804641B0}" sibTransId="{F6C3C15C-2A93-1943-B0DD-F93DF9F46942}"/>
    <dgm:cxn modelId="{76E9EBAB-D4DF-3D40-BA84-1ECBCF220657}" type="presOf" srcId="{DDCAE00C-8757-BA49-AE30-48F48D0ED38A}" destId="{802F50F0-E957-284D-9060-B534BE8011C5}" srcOrd="0" destOrd="0" presId="urn:microsoft.com/office/officeart/2005/8/layout/vList2"/>
    <dgm:cxn modelId="{3F696268-B287-A84B-B4FE-3035B3B6060D}" srcId="{E5BF21FD-FF4A-4741-AED5-AEB592E95C83}" destId="{3CDBFF27-3DBB-234F-889B-5F8C1B20AABC}" srcOrd="0" destOrd="0" parTransId="{09AE6AC9-3523-3341-8BED-0DFF05022EAA}" sibTransId="{E6A4B5E6-C514-A749-AA0B-0C1565A2D516}"/>
    <dgm:cxn modelId="{75D10770-583A-C44E-94DF-B208F503EE73}" srcId="{E5BF21FD-FF4A-4741-AED5-AEB592E95C83}" destId="{69400380-46AE-FB45-806C-07FCD130499E}" srcOrd="1" destOrd="0" parTransId="{8BD41A0D-AF44-FF44-9060-FD40B2CDF9CE}" sibTransId="{969DD0D8-26C8-C642-B30C-9B83C0F5F292}"/>
    <dgm:cxn modelId="{79F65B66-35F0-254E-8BB8-F613167E5183}" type="presParOf" srcId="{87FB912C-EAC5-374D-AB67-9E4F71E0AE7A}" destId="{E6AE6F93-4D70-D447-96A4-BC2EC5911F8E}" srcOrd="0" destOrd="0" presId="urn:microsoft.com/office/officeart/2005/8/layout/vList2"/>
    <dgm:cxn modelId="{6FB72592-EDDC-634B-96A7-611440AF03D3}" type="presParOf" srcId="{87FB912C-EAC5-374D-AB67-9E4F71E0AE7A}" destId="{916714F0-39AC-7649-A819-3A661FDCECFC}" srcOrd="1" destOrd="0" presId="urn:microsoft.com/office/officeart/2005/8/layout/vList2"/>
    <dgm:cxn modelId="{99175575-C3FE-244C-963C-E37528AFBCB0}" type="presParOf" srcId="{87FB912C-EAC5-374D-AB67-9E4F71E0AE7A}" destId="{76B86F4E-D974-364D-8E4C-C4F3FD024EA7}" srcOrd="2" destOrd="0" presId="urn:microsoft.com/office/officeart/2005/8/layout/vList2"/>
    <dgm:cxn modelId="{6331E094-FFB1-424C-81B3-0C8FCC71C2C6}" type="presParOf" srcId="{87FB912C-EAC5-374D-AB67-9E4F71E0AE7A}" destId="{5F52AA90-CDB5-0742-A18B-078E994B1DF8}" srcOrd="3" destOrd="0" presId="urn:microsoft.com/office/officeart/2005/8/layout/vList2"/>
    <dgm:cxn modelId="{2F3BFDDA-F2E5-3642-86D8-01EF9F10DC05}" type="presParOf" srcId="{87FB912C-EAC5-374D-AB67-9E4F71E0AE7A}" destId="{7049FB68-CF8A-674D-9605-5689FB16BA84}" srcOrd="4" destOrd="0" presId="urn:microsoft.com/office/officeart/2005/8/layout/vList2"/>
    <dgm:cxn modelId="{EE4FD4EA-796C-0B43-B969-EB5C848E0111}" type="presParOf" srcId="{87FB912C-EAC5-374D-AB67-9E4F71E0AE7A}" destId="{6316426D-DC11-7644-A2A5-A0E1AD74032C}" srcOrd="5" destOrd="0" presId="urn:microsoft.com/office/officeart/2005/8/layout/vList2"/>
    <dgm:cxn modelId="{1CC83E7C-8171-A341-B2A3-EB8973A48A82}" type="presParOf" srcId="{87FB912C-EAC5-374D-AB67-9E4F71E0AE7A}" destId="{4272038B-8E65-6E47-B147-A0B4E35BCBE9}" srcOrd="6" destOrd="0" presId="urn:microsoft.com/office/officeart/2005/8/layout/vList2"/>
    <dgm:cxn modelId="{651BC1BE-034A-2646-A966-E8F7EDB00790}" type="presParOf" srcId="{87FB912C-EAC5-374D-AB67-9E4F71E0AE7A}" destId="{84983A59-1E6F-E840-AE59-253EA35D4D7A}" srcOrd="7" destOrd="0" presId="urn:microsoft.com/office/officeart/2005/8/layout/vList2"/>
    <dgm:cxn modelId="{39501D80-58E9-674D-83FE-E259D95491AB}" type="presParOf" srcId="{87FB912C-EAC5-374D-AB67-9E4F71E0AE7A}" destId="{14F5DDC9-9DDF-0945-BE57-519812E8ED0F}" srcOrd="8" destOrd="0" presId="urn:microsoft.com/office/officeart/2005/8/layout/vList2"/>
    <dgm:cxn modelId="{41CC1F24-B51A-1847-A9AA-C0B4F8F96782}" type="presParOf" srcId="{87FB912C-EAC5-374D-AB67-9E4F71E0AE7A}" destId="{07896588-1B70-4A4B-909D-9BAA68EF989A}" srcOrd="9" destOrd="0" presId="urn:microsoft.com/office/officeart/2005/8/layout/vList2"/>
    <dgm:cxn modelId="{9B81A994-0034-D34A-9CAB-0E72D4DEFBDF}" type="presParOf" srcId="{87FB912C-EAC5-374D-AB67-9E4F71E0AE7A}" destId="{16D809D4-17CB-914B-B6E7-2515A70132AA}" srcOrd="10" destOrd="0" presId="urn:microsoft.com/office/officeart/2005/8/layout/vList2"/>
    <dgm:cxn modelId="{58D4DC2B-414C-7F43-B389-4686760E192E}" type="presParOf" srcId="{87FB912C-EAC5-374D-AB67-9E4F71E0AE7A}" destId="{C45D50F9-B373-604B-84DD-1733230E4B38}" srcOrd="11" destOrd="0" presId="urn:microsoft.com/office/officeart/2005/8/layout/vList2"/>
    <dgm:cxn modelId="{92498BA1-38A6-D248-8260-FE1D41538EFB}" type="presParOf" srcId="{87FB912C-EAC5-374D-AB67-9E4F71E0AE7A}" destId="{802F50F0-E957-284D-9060-B534BE8011C5}"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237F5C-0EBF-4FD7-9586-5B6A7EE7EAE1}"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D60FC6C5-FC0B-4BDA-8AC0-C8F1E9B01983}">
      <dgm:prSet phldrT="[Text]"/>
      <dgm:spPr/>
      <dgm:t>
        <a:bodyPr/>
        <a:lstStyle/>
        <a:p>
          <a:r>
            <a:rPr lang="en-US" dirty="0" smtClean="0"/>
            <a:t>Sample</a:t>
          </a:r>
          <a:endParaRPr lang="en-US" dirty="0"/>
        </a:p>
      </dgm:t>
    </dgm:pt>
    <dgm:pt modelId="{83BABA39-BE0E-4026-88C5-40E8E95AB1C9}" type="parTrans" cxnId="{96B2BDB0-00E6-4E14-8ABB-615911B4DBD3}">
      <dgm:prSet/>
      <dgm:spPr/>
      <dgm:t>
        <a:bodyPr/>
        <a:lstStyle/>
        <a:p>
          <a:endParaRPr lang="en-US"/>
        </a:p>
      </dgm:t>
    </dgm:pt>
    <dgm:pt modelId="{831F4E12-9353-4088-88FB-CF53697FF27A}" type="sibTrans" cxnId="{96B2BDB0-00E6-4E14-8ABB-615911B4DBD3}">
      <dgm:prSet/>
      <dgm:spPr/>
      <dgm:t>
        <a:bodyPr/>
        <a:lstStyle/>
        <a:p>
          <a:endParaRPr lang="en-US"/>
        </a:p>
      </dgm:t>
    </dgm:pt>
    <dgm:pt modelId="{8A0B7DA6-078F-493B-87DC-F1B255F0A354}">
      <dgm:prSet/>
      <dgm:spPr/>
      <dgm:t>
        <a:bodyPr/>
        <a:lstStyle/>
        <a:p>
          <a:r>
            <a:rPr lang="en-US" dirty="0" smtClean="0"/>
            <a:t>A selected segment of the population used to represent the group that is being studied. </a:t>
          </a:r>
          <a:endParaRPr lang="en-US" dirty="0"/>
        </a:p>
      </dgm:t>
    </dgm:pt>
    <dgm:pt modelId="{9F769190-484A-4599-8B4D-231D2AC54DB6}" type="parTrans" cxnId="{885B0C75-F6EB-4747-A29A-8AED1102EB65}">
      <dgm:prSet/>
      <dgm:spPr/>
      <dgm:t>
        <a:bodyPr/>
        <a:lstStyle/>
        <a:p>
          <a:endParaRPr lang="en-US"/>
        </a:p>
      </dgm:t>
    </dgm:pt>
    <dgm:pt modelId="{B1EAAC10-E171-4A1C-A958-896BA52A90A9}" type="sibTrans" cxnId="{885B0C75-F6EB-4747-A29A-8AED1102EB65}">
      <dgm:prSet/>
      <dgm:spPr/>
      <dgm:t>
        <a:bodyPr/>
        <a:lstStyle/>
        <a:p>
          <a:endParaRPr lang="en-US"/>
        </a:p>
      </dgm:t>
    </dgm:pt>
    <dgm:pt modelId="{2AB1E467-0748-4262-B6FB-EFCD5CA120B5}">
      <dgm:prSet/>
      <dgm:spPr/>
      <dgm:t>
        <a:bodyPr/>
        <a:lstStyle/>
        <a:p>
          <a:r>
            <a:rPr lang="en-US" dirty="0" smtClean="0"/>
            <a:t>Representative Sample</a:t>
          </a:r>
          <a:endParaRPr lang="en-US" dirty="0"/>
        </a:p>
      </dgm:t>
    </dgm:pt>
    <dgm:pt modelId="{4257CBE8-5BD5-4163-BA59-1B5DEC400F54}" type="parTrans" cxnId="{A87A4D69-F1A9-4A95-82A8-D663CC8F7694}">
      <dgm:prSet/>
      <dgm:spPr/>
      <dgm:t>
        <a:bodyPr/>
        <a:lstStyle/>
        <a:p>
          <a:endParaRPr lang="en-US"/>
        </a:p>
      </dgm:t>
    </dgm:pt>
    <dgm:pt modelId="{9667E931-5731-4C83-B225-6DBC81205833}" type="sibTrans" cxnId="{A87A4D69-F1A9-4A95-82A8-D663CC8F7694}">
      <dgm:prSet/>
      <dgm:spPr/>
      <dgm:t>
        <a:bodyPr/>
        <a:lstStyle/>
        <a:p>
          <a:endParaRPr lang="en-US"/>
        </a:p>
      </dgm:t>
    </dgm:pt>
    <dgm:pt modelId="{6FB9F002-2E02-4944-81D4-96F8799A82A2}">
      <dgm:prSet/>
      <dgm:spPr/>
      <dgm:t>
        <a:bodyPr/>
        <a:lstStyle/>
        <a:p>
          <a:r>
            <a:rPr lang="en-US" dirty="0" smtClean="0"/>
            <a:t>Random Selection</a:t>
          </a:r>
          <a:endParaRPr lang="en-US" dirty="0"/>
        </a:p>
      </dgm:t>
    </dgm:pt>
    <dgm:pt modelId="{A1AB9B5F-4AE2-4FA4-8CFC-3EC1C2D4481A}" type="parTrans" cxnId="{FB7621DC-AF40-49DF-B1E1-EBF9A0A12D14}">
      <dgm:prSet/>
      <dgm:spPr/>
      <dgm:t>
        <a:bodyPr/>
        <a:lstStyle/>
        <a:p>
          <a:endParaRPr lang="en-US"/>
        </a:p>
      </dgm:t>
    </dgm:pt>
    <dgm:pt modelId="{261252E0-D383-4BDB-B159-CD2C2205A8C4}" type="sibTrans" cxnId="{FB7621DC-AF40-49DF-B1E1-EBF9A0A12D14}">
      <dgm:prSet/>
      <dgm:spPr/>
      <dgm:t>
        <a:bodyPr/>
        <a:lstStyle/>
        <a:p>
          <a:endParaRPr lang="en-US"/>
        </a:p>
      </dgm:t>
    </dgm:pt>
    <dgm:pt modelId="{E0B8C90F-C9B1-124D-8A0E-BC09063C71D2}">
      <dgm:prSet/>
      <dgm:spPr/>
      <dgm:t>
        <a:bodyPr/>
        <a:lstStyle/>
        <a:p>
          <a:r>
            <a:rPr lang="en-US" dirty="0" smtClean="0"/>
            <a:t>A selected segment that very closely parallels the larger population being studied on relevant characteristics. </a:t>
          </a:r>
          <a:endParaRPr lang="en-US" dirty="0"/>
        </a:p>
      </dgm:t>
    </dgm:pt>
    <dgm:pt modelId="{97EDB2F5-6F7E-324D-884E-EB1FC32D9B3A}" type="parTrans" cxnId="{8632D8DE-6DB8-3F45-8E0D-3CFEA62904C3}">
      <dgm:prSet/>
      <dgm:spPr/>
      <dgm:t>
        <a:bodyPr/>
        <a:lstStyle/>
        <a:p>
          <a:endParaRPr lang="en-US"/>
        </a:p>
      </dgm:t>
    </dgm:pt>
    <dgm:pt modelId="{265FCDE1-86B9-3F48-A197-2DDFAEACACD2}" type="sibTrans" cxnId="{8632D8DE-6DB8-3F45-8E0D-3CFEA62904C3}">
      <dgm:prSet/>
      <dgm:spPr/>
      <dgm:t>
        <a:bodyPr/>
        <a:lstStyle/>
        <a:p>
          <a:endParaRPr lang="en-US"/>
        </a:p>
      </dgm:t>
    </dgm:pt>
    <dgm:pt modelId="{FFD5BD40-9A06-2346-B93D-FC1306677CA9}">
      <dgm:prSet/>
      <dgm:spPr/>
      <dgm:t>
        <a:bodyPr/>
        <a:lstStyle/>
        <a:p>
          <a:r>
            <a:rPr lang="en-US" dirty="0" smtClean="0"/>
            <a:t>Process in which subjects are selected randomly from a larger group such that every group member has an equal chance of being included in the study</a:t>
          </a:r>
          <a:endParaRPr lang="en-US" dirty="0"/>
        </a:p>
      </dgm:t>
    </dgm:pt>
    <dgm:pt modelId="{7CFAA5A8-BDB6-5640-BED8-EFD330863A43}" type="parTrans" cxnId="{80787969-5DE3-7D4B-9370-000DF22FB268}">
      <dgm:prSet/>
      <dgm:spPr/>
      <dgm:t>
        <a:bodyPr/>
        <a:lstStyle/>
        <a:p>
          <a:endParaRPr lang="en-US"/>
        </a:p>
      </dgm:t>
    </dgm:pt>
    <dgm:pt modelId="{2AA1DCFB-A623-2F42-BDBA-6456413546A6}" type="sibTrans" cxnId="{80787969-5DE3-7D4B-9370-000DF22FB268}">
      <dgm:prSet/>
      <dgm:spPr/>
      <dgm:t>
        <a:bodyPr/>
        <a:lstStyle/>
        <a:p>
          <a:endParaRPr lang="en-US"/>
        </a:p>
      </dgm:t>
    </dgm:pt>
    <dgm:pt modelId="{2B75B35F-4AA1-D240-92D5-47C615CCE00A}" type="pres">
      <dgm:prSet presAssocID="{24237F5C-0EBF-4FD7-9586-5B6A7EE7EAE1}" presName="Name0" presStyleCnt="0">
        <dgm:presLayoutVars>
          <dgm:dir/>
          <dgm:animLvl val="lvl"/>
          <dgm:resizeHandles val="exact"/>
        </dgm:presLayoutVars>
      </dgm:prSet>
      <dgm:spPr/>
      <dgm:t>
        <a:bodyPr/>
        <a:lstStyle/>
        <a:p>
          <a:endParaRPr lang="en-US"/>
        </a:p>
      </dgm:t>
    </dgm:pt>
    <dgm:pt modelId="{05D92E0E-3B66-2F41-A748-1C751B9D6663}" type="pres">
      <dgm:prSet presAssocID="{D60FC6C5-FC0B-4BDA-8AC0-C8F1E9B01983}" presName="composite" presStyleCnt="0"/>
      <dgm:spPr/>
      <dgm:t>
        <a:bodyPr/>
        <a:lstStyle/>
        <a:p>
          <a:endParaRPr lang="en-US"/>
        </a:p>
      </dgm:t>
    </dgm:pt>
    <dgm:pt modelId="{D5A1826C-6B17-6D41-94AC-E0C9850555F4}" type="pres">
      <dgm:prSet presAssocID="{D60FC6C5-FC0B-4BDA-8AC0-C8F1E9B01983}" presName="parTx" presStyleLbl="alignNode1" presStyleIdx="0" presStyleCnt="3">
        <dgm:presLayoutVars>
          <dgm:chMax val="0"/>
          <dgm:chPref val="0"/>
          <dgm:bulletEnabled val="1"/>
        </dgm:presLayoutVars>
      </dgm:prSet>
      <dgm:spPr/>
      <dgm:t>
        <a:bodyPr/>
        <a:lstStyle/>
        <a:p>
          <a:endParaRPr lang="en-US"/>
        </a:p>
      </dgm:t>
    </dgm:pt>
    <dgm:pt modelId="{39F52FE6-7119-4E4A-A48C-264F1D7CCF54}" type="pres">
      <dgm:prSet presAssocID="{D60FC6C5-FC0B-4BDA-8AC0-C8F1E9B01983}" presName="desTx" presStyleLbl="alignAccFollowNode1" presStyleIdx="0" presStyleCnt="3">
        <dgm:presLayoutVars>
          <dgm:bulletEnabled val="1"/>
        </dgm:presLayoutVars>
      </dgm:prSet>
      <dgm:spPr/>
      <dgm:t>
        <a:bodyPr/>
        <a:lstStyle/>
        <a:p>
          <a:endParaRPr lang="en-US"/>
        </a:p>
      </dgm:t>
    </dgm:pt>
    <dgm:pt modelId="{08BAC323-3F80-3944-A49F-D3CD2869FA21}" type="pres">
      <dgm:prSet presAssocID="{831F4E12-9353-4088-88FB-CF53697FF27A}" presName="space" presStyleCnt="0"/>
      <dgm:spPr/>
      <dgm:t>
        <a:bodyPr/>
        <a:lstStyle/>
        <a:p>
          <a:endParaRPr lang="en-US"/>
        </a:p>
      </dgm:t>
    </dgm:pt>
    <dgm:pt modelId="{B68EF942-84E9-E949-B956-CF7D8750CCA9}" type="pres">
      <dgm:prSet presAssocID="{2AB1E467-0748-4262-B6FB-EFCD5CA120B5}" presName="composite" presStyleCnt="0"/>
      <dgm:spPr/>
      <dgm:t>
        <a:bodyPr/>
        <a:lstStyle/>
        <a:p>
          <a:endParaRPr lang="en-US"/>
        </a:p>
      </dgm:t>
    </dgm:pt>
    <dgm:pt modelId="{778133A4-A550-C74D-AA4E-F967D5F900E9}" type="pres">
      <dgm:prSet presAssocID="{2AB1E467-0748-4262-B6FB-EFCD5CA120B5}" presName="parTx" presStyleLbl="alignNode1" presStyleIdx="1" presStyleCnt="3">
        <dgm:presLayoutVars>
          <dgm:chMax val="0"/>
          <dgm:chPref val="0"/>
          <dgm:bulletEnabled val="1"/>
        </dgm:presLayoutVars>
      </dgm:prSet>
      <dgm:spPr/>
      <dgm:t>
        <a:bodyPr/>
        <a:lstStyle/>
        <a:p>
          <a:endParaRPr lang="en-US"/>
        </a:p>
      </dgm:t>
    </dgm:pt>
    <dgm:pt modelId="{187EEB71-98BD-4A43-B837-B8E1F66B3397}" type="pres">
      <dgm:prSet presAssocID="{2AB1E467-0748-4262-B6FB-EFCD5CA120B5}" presName="desTx" presStyleLbl="alignAccFollowNode1" presStyleIdx="1" presStyleCnt="3">
        <dgm:presLayoutVars>
          <dgm:bulletEnabled val="1"/>
        </dgm:presLayoutVars>
      </dgm:prSet>
      <dgm:spPr/>
      <dgm:t>
        <a:bodyPr/>
        <a:lstStyle/>
        <a:p>
          <a:endParaRPr lang="en-US"/>
        </a:p>
      </dgm:t>
    </dgm:pt>
    <dgm:pt modelId="{52B74A67-5616-4A40-9363-DCC7A1FD6BB0}" type="pres">
      <dgm:prSet presAssocID="{9667E931-5731-4C83-B225-6DBC81205833}" presName="space" presStyleCnt="0"/>
      <dgm:spPr/>
      <dgm:t>
        <a:bodyPr/>
        <a:lstStyle/>
        <a:p>
          <a:endParaRPr lang="en-US"/>
        </a:p>
      </dgm:t>
    </dgm:pt>
    <dgm:pt modelId="{F35D86AF-7E0A-6349-92E5-74CCEB2D7ADD}" type="pres">
      <dgm:prSet presAssocID="{6FB9F002-2E02-4944-81D4-96F8799A82A2}" presName="composite" presStyleCnt="0"/>
      <dgm:spPr/>
      <dgm:t>
        <a:bodyPr/>
        <a:lstStyle/>
        <a:p>
          <a:endParaRPr lang="en-US"/>
        </a:p>
      </dgm:t>
    </dgm:pt>
    <dgm:pt modelId="{BD510CDB-B1AD-CB4D-868A-A74B21CFC998}" type="pres">
      <dgm:prSet presAssocID="{6FB9F002-2E02-4944-81D4-96F8799A82A2}" presName="parTx" presStyleLbl="alignNode1" presStyleIdx="2" presStyleCnt="3">
        <dgm:presLayoutVars>
          <dgm:chMax val="0"/>
          <dgm:chPref val="0"/>
          <dgm:bulletEnabled val="1"/>
        </dgm:presLayoutVars>
      </dgm:prSet>
      <dgm:spPr/>
      <dgm:t>
        <a:bodyPr/>
        <a:lstStyle/>
        <a:p>
          <a:endParaRPr lang="en-US"/>
        </a:p>
      </dgm:t>
    </dgm:pt>
    <dgm:pt modelId="{90418B82-F8D9-7945-AAF5-1FBF83DAE030}" type="pres">
      <dgm:prSet presAssocID="{6FB9F002-2E02-4944-81D4-96F8799A82A2}" presName="desTx" presStyleLbl="alignAccFollowNode1" presStyleIdx="2" presStyleCnt="3">
        <dgm:presLayoutVars>
          <dgm:bulletEnabled val="1"/>
        </dgm:presLayoutVars>
      </dgm:prSet>
      <dgm:spPr/>
      <dgm:t>
        <a:bodyPr/>
        <a:lstStyle/>
        <a:p>
          <a:endParaRPr lang="en-US"/>
        </a:p>
      </dgm:t>
    </dgm:pt>
  </dgm:ptLst>
  <dgm:cxnLst>
    <dgm:cxn modelId="{0B15CA6C-C2C3-C44A-97BD-54D4EFB3DDF8}" type="presOf" srcId="{2AB1E467-0748-4262-B6FB-EFCD5CA120B5}" destId="{778133A4-A550-C74D-AA4E-F967D5F900E9}" srcOrd="0" destOrd="0" presId="urn:microsoft.com/office/officeart/2005/8/layout/hList1"/>
    <dgm:cxn modelId="{6124B637-19FE-ED46-A886-AD1A427A9069}" type="presOf" srcId="{E0B8C90F-C9B1-124D-8A0E-BC09063C71D2}" destId="{187EEB71-98BD-4A43-B837-B8E1F66B3397}" srcOrd="0" destOrd="0" presId="urn:microsoft.com/office/officeart/2005/8/layout/hList1"/>
    <dgm:cxn modelId="{AA22C097-DE0D-B746-8681-3971747885D7}" type="presOf" srcId="{FFD5BD40-9A06-2346-B93D-FC1306677CA9}" destId="{90418B82-F8D9-7945-AAF5-1FBF83DAE030}" srcOrd="0" destOrd="0" presId="urn:microsoft.com/office/officeart/2005/8/layout/hList1"/>
    <dgm:cxn modelId="{80787969-5DE3-7D4B-9370-000DF22FB268}" srcId="{6FB9F002-2E02-4944-81D4-96F8799A82A2}" destId="{FFD5BD40-9A06-2346-B93D-FC1306677CA9}" srcOrd="0" destOrd="0" parTransId="{7CFAA5A8-BDB6-5640-BED8-EFD330863A43}" sibTransId="{2AA1DCFB-A623-2F42-BDBA-6456413546A6}"/>
    <dgm:cxn modelId="{B6C54B0C-26AD-5447-8683-5FEB52B14A23}" type="presOf" srcId="{8A0B7DA6-078F-493B-87DC-F1B255F0A354}" destId="{39F52FE6-7119-4E4A-A48C-264F1D7CCF54}" srcOrd="0" destOrd="0" presId="urn:microsoft.com/office/officeart/2005/8/layout/hList1"/>
    <dgm:cxn modelId="{885B0C75-F6EB-4747-A29A-8AED1102EB65}" srcId="{D60FC6C5-FC0B-4BDA-8AC0-C8F1E9B01983}" destId="{8A0B7DA6-078F-493B-87DC-F1B255F0A354}" srcOrd="0" destOrd="0" parTransId="{9F769190-484A-4599-8B4D-231D2AC54DB6}" sibTransId="{B1EAAC10-E171-4A1C-A958-896BA52A90A9}"/>
    <dgm:cxn modelId="{98FA087B-41A0-F445-8607-4CD01B10C1C1}" type="presOf" srcId="{D60FC6C5-FC0B-4BDA-8AC0-C8F1E9B01983}" destId="{D5A1826C-6B17-6D41-94AC-E0C9850555F4}" srcOrd="0" destOrd="0" presId="urn:microsoft.com/office/officeart/2005/8/layout/hList1"/>
    <dgm:cxn modelId="{19CD13D7-6958-8748-99AE-6B614EA0512A}" type="presOf" srcId="{24237F5C-0EBF-4FD7-9586-5B6A7EE7EAE1}" destId="{2B75B35F-4AA1-D240-92D5-47C615CCE00A}" srcOrd="0" destOrd="0" presId="urn:microsoft.com/office/officeart/2005/8/layout/hList1"/>
    <dgm:cxn modelId="{C938396F-1C17-634A-9132-AA1D720C3E76}" type="presOf" srcId="{6FB9F002-2E02-4944-81D4-96F8799A82A2}" destId="{BD510CDB-B1AD-CB4D-868A-A74B21CFC998}" srcOrd="0" destOrd="0" presId="urn:microsoft.com/office/officeart/2005/8/layout/hList1"/>
    <dgm:cxn modelId="{8632D8DE-6DB8-3F45-8E0D-3CFEA62904C3}" srcId="{2AB1E467-0748-4262-B6FB-EFCD5CA120B5}" destId="{E0B8C90F-C9B1-124D-8A0E-BC09063C71D2}" srcOrd="0" destOrd="0" parTransId="{97EDB2F5-6F7E-324D-884E-EB1FC32D9B3A}" sibTransId="{265FCDE1-86B9-3F48-A197-2DDFAEACACD2}"/>
    <dgm:cxn modelId="{FB7621DC-AF40-49DF-B1E1-EBF9A0A12D14}" srcId="{24237F5C-0EBF-4FD7-9586-5B6A7EE7EAE1}" destId="{6FB9F002-2E02-4944-81D4-96F8799A82A2}" srcOrd="2" destOrd="0" parTransId="{A1AB9B5F-4AE2-4FA4-8CFC-3EC1C2D4481A}" sibTransId="{261252E0-D383-4BDB-B159-CD2C2205A8C4}"/>
    <dgm:cxn modelId="{96B2BDB0-00E6-4E14-8ABB-615911B4DBD3}" srcId="{24237F5C-0EBF-4FD7-9586-5B6A7EE7EAE1}" destId="{D60FC6C5-FC0B-4BDA-8AC0-C8F1E9B01983}" srcOrd="0" destOrd="0" parTransId="{83BABA39-BE0E-4026-88C5-40E8E95AB1C9}" sibTransId="{831F4E12-9353-4088-88FB-CF53697FF27A}"/>
    <dgm:cxn modelId="{A87A4D69-F1A9-4A95-82A8-D663CC8F7694}" srcId="{24237F5C-0EBF-4FD7-9586-5B6A7EE7EAE1}" destId="{2AB1E467-0748-4262-B6FB-EFCD5CA120B5}" srcOrd="1" destOrd="0" parTransId="{4257CBE8-5BD5-4163-BA59-1B5DEC400F54}" sibTransId="{9667E931-5731-4C83-B225-6DBC81205833}"/>
    <dgm:cxn modelId="{25012B0B-5323-2C45-93EB-385320A5F3F9}" type="presParOf" srcId="{2B75B35F-4AA1-D240-92D5-47C615CCE00A}" destId="{05D92E0E-3B66-2F41-A748-1C751B9D6663}" srcOrd="0" destOrd="0" presId="urn:microsoft.com/office/officeart/2005/8/layout/hList1"/>
    <dgm:cxn modelId="{BAE7AA41-2F7D-B146-971A-2188B66D41AB}" type="presParOf" srcId="{05D92E0E-3B66-2F41-A748-1C751B9D6663}" destId="{D5A1826C-6B17-6D41-94AC-E0C9850555F4}" srcOrd="0" destOrd="0" presId="urn:microsoft.com/office/officeart/2005/8/layout/hList1"/>
    <dgm:cxn modelId="{79DF5338-FC73-7544-ADB5-4A7476EFFC08}" type="presParOf" srcId="{05D92E0E-3B66-2F41-A748-1C751B9D6663}" destId="{39F52FE6-7119-4E4A-A48C-264F1D7CCF54}" srcOrd="1" destOrd="0" presId="urn:microsoft.com/office/officeart/2005/8/layout/hList1"/>
    <dgm:cxn modelId="{FD70DE40-309D-E341-B8BB-420A9731561D}" type="presParOf" srcId="{2B75B35F-4AA1-D240-92D5-47C615CCE00A}" destId="{08BAC323-3F80-3944-A49F-D3CD2869FA21}" srcOrd="1" destOrd="0" presId="urn:microsoft.com/office/officeart/2005/8/layout/hList1"/>
    <dgm:cxn modelId="{1CCDBB6C-058C-4A41-92ED-24D3562F5354}" type="presParOf" srcId="{2B75B35F-4AA1-D240-92D5-47C615CCE00A}" destId="{B68EF942-84E9-E949-B956-CF7D8750CCA9}" srcOrd="2" destOrd="0" presId="urn:microsoft.com/office/officeart/2005/8/layout/hList1"/>
    <dgm:cxn modelId="{C53EBDE2-82FA-E44B-8D37-AAE46B619D36}" type="presParOf" srcId="{B68EF942-84E9-E949-B956-CF7D8750CCA9}" destId="{778133A4-A550-C74D-AA4E-F967D5F900E9}" srcOrd="0" destOrd="0" presId="urn:microsoft.com/office/officeart/2005/8/layout/hList1"/>
    <dgm:cxn modelId="{E0A40C42-BF94-EE4E-A576-8584FC4B4C08}" type="presParOf" srcId="{B68EF942-84E9-E949-B956-CF7D8750CCA9}" destId="{187EEB71-98BD-4A43-B837-B8E1F66B3397}" srcOrd="1" destOrd="0" presId="urn:microsoft.com/office/officeart/2005/8/layout/hList1"/>
    <dgm:cxn modelId="{AA13F37C-25BF-9448-BDEA-1D1080E8C6FE}" type="presParOf" srcId="{2B75B35F-4AA1-D240-92D5-47C615CCE00A}" destId="{52B74A67-5616-4A40-9363-DCC7A1FD6BB0}" srcOrd="3" destOrd="0" presId="urn:microsoft.com/office/officeart/2005/8/layout/hList1"/>
    <dgm:cxn modelId="{32359BC2-45FB-0C4E-8885-0675BF8C79DE}" type="presParOf" srcId="{2B75B35F-4AA1-D240-92D5-47C615CCE00A}" destId="{F35D86AF-7E0A-6349-92E5-74CCEB2D7ADD}" srcOrd="4" destOrd="0" presId="urn:microsoft.com/office/officeart/2005/8/layout/hList1"/>
    <dgm:cxn modelId="{373E66FD-8A2D-8542-A3E0-A5C879ADEC60}" type="presParOf" srcId="{F35D86AF-7E0A-6349-92E5-74CCEB2D7ADD}" destId="{BD510CDB-B1AD-CB4D-868A-A74B21CFC998}" srcOrd="0" destOrd="0" presId="urn:microsoft.com/office/officeart/2005/8/layout/hList1"/>
    <dgm:cxn modelId="{28FBD342-3F9C-454F-9E74-08F0AD7953BA}" type="presParOf" srcId="{F35D86AF-7E0A-6349-92E5-74CCEB2D7ADD}" destId="{90418B82-F8D9-7945-AAF5-1FBF83DAE03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7CFDC8-ED32-4E93-BBDE-5D720C08F04D}" type="doc">
      <dgm:prSet loTypeId="urn:microsoft.com/office/officeart/2005/8/layout/hList1" loCatId="" qsTypeId="urn:microsoft.com/office/officeart/2005/8/quickstyle/simple2" qsCatId="simple" csTypeId="urn:microsoft.com/office/officeart/2005/8/colors/accent6_5" csCatId="accent6" phldr="1"/>
      <dgm:spPr/>
      <dgm:t>
        <a:bodyPr/>
        <a:lstStyle/>
        <a:p>
          <a:endParaRPr lang="en-US"/>
        </a:p>
      </dgm:t>
    </dgm:pt>
    <dgm:pt modelId="{08EC613B-8EE5-49AD-B574-0840B9A5617E}">
      <dgm:prSet custT="1"/>
      <dgm:spPr/>
      <dgm:t>
        <a:bodyPr/>
        <a:lstStyle/>
        <a:p>
          <a:pPr>
            <a:lnSpc>
              <a:spcPts val="1600"/>
            </a:lnSpc>
            <a:spcAft>
              <a:spcPts val="0"/>
            </a:spcAft>
          </a:pPr>
          <a:r>
            <a:rPr lang="en-US" sz="1800" b="1" dirty="0" smtClean="0">
              <a:latin typeface="Arial" pitchFamily="34" charset="0"/>
              <a:cs typeface="Arial" pitchFamily="34" charset="0"/>
            </a:rPr>
            <a:t>Expectancy effects</a:t>
          </a:r>
          <a:endParaRPr lang="en-US" sz="1800" dirty="0">
            <a:latin typeface="Arial" pitchFamily="34" charset="0"/>
            <a:cs typeface="Arial" pitchFamily="34" charset="0"/>
          </a:endParaRPr>
        </a:p>
      </dgm:t>
    </dgm:pt>
    <dgm:pt modelId="{FA0FF873-6512-42EA-9644-8B7A4AE553D8}" type="parTrans" cxnId="{2F19FD2A-F7DD-41F9-B190-985C924A122A}">
      <dgm:prSet/>
      <dgm:spPr/>
      <dgm:t>
        <a:bodyPr/>
        <a:lstStyle/>
        <a:p>
          <a:endParaRPr lang="en-US">
            <a:latin typeface="Arial" pitchFamily="34" charset="0"/>
            <a:cs typeface="Arial" pitchFamily="34" charset="0"/>
          </a:endParaRPr>
        </a:p>
      </dgm:t>
    </dgm:pt>
    <dgm:pt modelId="{459C4AB8-EAFC-4ACB-9AFB-C9E8F1D1D540}" type="sibTrans" cxnId="{2F19FD2A-F7DD-41F9-B190-985C924A122A}">
      <dgm:prSet/>
      <dgm:spPr/>
      <dgm:t>
        <a:bodyPr/>
        <a:lstStyle/>
        <a:p>
          <a:endParaRPr lang="en-US">
            <a:latin typeface="Arial" pitchFamily="34" charset="0"/>
            <a:cs typeface="Arial" pitchFamily="34" charset="0"/>
          </a:endParaRPr>
        </a:p>
      </dgm:t>
    </dgm:pt>
    <dgm:pt modelId="{EF616E75-A93D-4444-ABF7-802B584926B2}">
      <dgm:prSet custT="1"/>
      <dgm:spPr/>
      <dgm:t>
        <a:bodyPr/>
        <a:lstStyle/>
        <a:p>
          <a:pPr>
            <a:lnSpc>
              <a:spcPts val="1600"/>
            </a:lnSpc>
            <a:spcAft>
              <a:spcPts val="0"/>
            </a:spcAft>
          </a:pPr>
          <a:r>
            <a:rPr lang="en-US" sz="1800" b="1" dirty="0" smtClean="0">
              <a:latin typeface="Arial" pitchFamily="34" charset="0"/>
              <a:cs typeface="Arial" pitchFamily="34" charset="0"/>
            </a:rPr>
            <a:t>Demand characteristics</a:t>
          </a:r>
          <a:endParaRPr lang="en-US" sz="1800" dirty="0">
            <a:latin typeface="Arial" pitchFamily="34" charset="0"/>
            <a:cs typeface="Arial" pitchFamily="34" charset="0"/>
          </a:endParaRPr>
        </a:p>
      </dgm:t>
    </dgm:pt>
    <dgm:pt modelId="{8E12BE37-2F07-4D8A-9064-2BBD656052C9}" type="parTrans" cxnId="{C1F599F8-FE04-4AB3-AED1-47FAD76909B8}">
      <dgm:prSet/>
      <dgm:spPr/>
      <dgm:t>
        <a:bodyPr/>
        <a:lstStyle/>
        <a:p>
          <a:endParaRPr lang="en-US">
            <a:latin typeface="Arial" pitchFamily="34" charset="0"/>
            <a:cs typeface="Arial" pitchFamily="34" charset="0"/>
          </a:endParaRPr>
        </a:p>
      </dgm:t>
    </dgm:pt>
    <dgm:pt modelId="{4A58D383-5455-4AEE-8FF7-91C204A5BBF2}" type="sibTrans" cxnId="{C1F599F8-FE04-4AB3-AED1-47FAD76909B8}">
      <dgm:prSet/>
      <dgm:spPr/>
      <dgm:t>
        <a:bodyPr/>
        <a:lstStyle/>
        <a:p>
          <a:endParaRPr lang="en-US">
            <a:latin typeface="Arial" pitchFamily="34" charset="0"/>
            <a:cs typeface="Arial" pitchFamily="34" charset="0"/>
          </a:endParaRPr>
        </a:p>
      </dgm:t>
    </dgm:pt>
    <dgm:pt modelId="{B7824308-B4BB-4DB1-9E15-75C66132CE3F}">
      <dgm:prSet custT="1"/>
      <dgm:spPr/>
      <dgm:t>
        <a:bodyPr/>
        <a:lstStyle/>
        <a:p>
          <a:pPr>
            <a:lnSpc>
              <a:spcPts val="1600"/>
            </a:lnSpc>
            <a:spcAft>
              <a:spcPts val="0"/>
            </a:spcAft>
          </a:pPr>
          <a:r>
            <a:rPr lang="en-US" sz="1800" b="1" dirty="0" smtClean="0">
              <a:latin typeface="Arial" pitchFamily="34" charset="0"/>
              <a:cs typeface="Arial" pitchFamily="34" charset="0"/>
            </a:rPr>
            <a:t>Placebo</a:t>
          </a:r>
          <a:endParaRPr lang="en-US" sz="1800" dirty="0">
            <a:latin typeface="Arial" pitchFamily="34" charset="0"/>
            <a:cs typeface="Arial" pitchFamily="34" charset="0"/>
          </a:endParaRPr>
        </a:p>
      </dgm:t>
    </dgm:pt>
    <dgm:pt modelId="{4ACD687D-C2D6-40CD-A12B-F016A7EDD802}" type="parTrans" cxnId="{2AC13BB1-030F-4877-A59F-E5E8437C9C92}">
      <dgm:prSet/>
      <dgm:spPr/>
      <dgm:t>
        <a:bodyPr/>
        <a:lstStyle/>
        <a:p>
          <a:endParaRPr lang="en-US">
            <a:latin typeface="Arial" pitchFamily="34" charset="0"/>
            <a:cs typeface="Arial" pitchFamily="34" charset="0"/>
          </a:endParaRPr>
        </a:p>
      </dgm:t>
    </dgm:pt>
    <dgm:pt modelId="{248BC811-BAAB-4E0F-8AE2-0B0CF86EDDFF}" type="sibTrans" cxnId="{2AC13BB1-030F-4877-A59F-E5E8437C9C92}">
      <dgm:prSet/>
      <dgm:spPr/>
      <dgm:t>
        <a:bodyPr/>
        <a:lstStyle/>
        <a:p>
          <a:endParaRPr lang="en-US">
            <a:latin typeface="Arial" pitchFamily="34" charset="0"/>
            <a:cs typeface="Arial" pitchFamily="34" charset="0"/>
          </a:endParaRPr>
        </a:p>
      </dgm:t>
    </dgm:pt>
    <dgm:pt modelId="{63E06A3C-5D5E-4A74-9D94-07FBEA983B6A}">
      <dgm:prSet custT="1"/>
      <dgm:spPr/>
      <dgm:t>
        <a:bodyPr/>
        <a:lstStyle/>
        <a:p>
          <a:pPr>
            <a:lnSpc>
              <a:spcPts val="1600"/>
            </a:lnSpc>
            <a:spcAft>
              <a:spcPts val="0"/>
            </a:spcAft>
          </a:pPr>
          <a:r>
            <a:rPr lang="en-US" sz="1800" b="1" dirty="0" smtClean="0">
              <a:latin typeface="Arial" pitchFamily="34" charset="0"/>
              <a:cs typeface="Arial" pitchFamily="34" charset="0"/>
            </a:rPr>
            <a:t>Placebo effect</a:t>
          </a:r>
          <a:endParaRPr lang="en-US" sz="1800" dirty="0">
            <a:latin typeface="Arial" pitchFamily="34" charset="0"/>
            <a:cs typeface="Arial" pitchFamily="34" charset="0"/>
          </a:endParaRPr>
        </a:p>
      </dgm:t>
    </dgm:pt>
    <dgm:pt modelId="{A3494AC5-1ED2-4D5E-BF15-0E756F9F2553}" type="parTrans" cxnId="{42AEFEB6-B4D2-4F1B-9ABC-4B2754D45841}">
      <dgm:prSet/>
      <dgm:spPr/>
      <dgm:t>
        <a:bodyPr/>
        <a:lstStyle/>
        <a:p>
          <a:endParaRPr lang="en-US">
            <a:latin typeface="Arial" pitchFamily="34" charset="0"/>
            <a:cs typeface="Arial" pitchFamily="34" charset="0"/>
          </a:endParaRPr>
        </a:p>
      </dgm:t>
    </dgm:pt>
    <dgm:pt modelId="{A31BA97F-FE2B-49BC-AEAC-5AF52D8EF5E9}" type="sibTrans" cxnId="{42AEFEB6-B4D2-4F1B-9ABC-4B2754D45841}">
      <dgm:prSet/>
      <dgm:spPr/>
      <dgm:t>
        <a:bodyPr/>
        <a:lstStyle/>
        <a:p>
          <a:endParaRPr lang="en-US">
            <a:latin typeface="Arial" pitchFamily="34" charset="0"/>
            <a:cs typeface="Arial" pitchFamily="34" charset="0"/>
          </a:endParaRPr>
        </a:p>
      </dgm:t>
    </dgm:pt>
    <dgm:pt modelId="{1A41D207-7811-F54E-8FCB-204EFAA2AC49}">
      <dgm:prSet custT="1"/>
      <dgm:spPr/>
      <dgm:t>
        <a:bodyPr/>
        <a:lstStyle/>
        <a:p>
          <a:pPr>
            <a:lnSpc>
              <a:spcPts val="1600"/>
            </a:lnSpc>
            <a:spcAft>
              <a:spcPts val="0"/>
            </a:spcAft>
          </a:pPr>
          <a:r>
            <a:rPr lang="en-US" sz="1800" dirty="0" smtClean="0">
              <a:latin typeface="Arial" pitchFamily="34" charset="0"/>
              <a:cs typeface="Arial" pitchFamily="34" charset="0"/>
            </a:rPr>
            <a:t>Change in dependent variable produced by subject’s expectancy that change should happen</a:t>
          </a:r>
          <a:endParaRPr lang="en-US" sz="1800" dirty="0">
            <a:latin typeface="Arial" pitchFamily="34" charset="0"/>
            <a:cs typeface="Arial" pitchFamily="34" charset="0"/>
          </a:endParaRPr>
        </a:p>
      </dgm:t>
    </dgm:pt>
    <dgm:pt modelId="{06D9A818-2654-4249-83B7-DE143F26F41D}" type="parTrans" cxnId="{5C55E851-634B-BC41-9F9D-F002A74D6BF1}">
      <dgm:prSet/>
      <dgm:spPr/>
      <dgm:t>
        <a:bodyPr/>
        <a:lstStyle/>
        <a:p>
          <a:endParaRPr lang="en-US"/>
        </a:p>
      </dgm:t>
    </dgm:pt>
    <dgm:pt modelId="{9FAA391D-CB36-0545-901E-38EE597B6DAA}" type="sibTrans" cxnId="{5C55E851-634B-BC41-9F9D-F002A74D6BF1}">
      <dgm:prSet/>
      <dgm:spPr/>
      <dgm:t>
        <a:bodyPr/>
        <a:lstStyle/>
        <a:p>
          <a:endParaRPr lang="en-US"/>
        </a:p>
      </dgm:t>
    </dgm:pt>
    <dgm:pt modelId="{C484EC7D-AF0D-934D-A866-2E269E03569B}">
      <dgm:prSet custT="1"/>
      <dgm:spPr/>
      <dgm:t>
        <a:bodyPr/>
        <a:lstStyle/>
        <a:p>
          <a:pPr>
            <a:lnSpc>
              <a:spcPts val="1600"/>
            </a:lnSpc>
            <a:spcAft>
              <a:spcPts val="0"/>
            </a:spcAft>
          </a:pPr>
          <a:r>
            <a:rPr lang="en-US" sz="1800" dirty="0" smtClean="0">
              <a:latin typeface="Arial" pitchFamily="34" charset="0"/>
              <a:cs typeface="Arial" pitchFamily="34" charset="0"/>
            </a:rPr>
            <a:t>Subtle cues or signals by the researcher that  communicate the type of responses that are expected</a:t>
          </a:r>
          <a:r>
            <a:rPr lang="en-US" sz="1800" b="1" dirty="0" smtClean="0">
              <a:latin typeface="Arial" pitchFamily="34" charset="0"/>
              <a:cs typeface="Arial" pitchFamily="34" charset="0"/>
            </a:rPr>
            <a:t> </a:t>
          </a:r>
          <a:endParaRPr lang="en-US" sz="1800" dirty="0">
            <a:latin typeface="Arial" pitchFamily="34" charset="0"/>
            <a:cs typeface="Arial" pitchFamily="34" charset="0"/>
          </a:endParaRPr>
        </a:p>
      </dgm:t>
    </dgm:pt>
    <dgm:pt modelId="{87D86382-7A49-AC49-9C64-E6B8BB6F820A}" type="parTrans" cxnId="{DC28D809-ACEE-BA4A-AD21-C6D749193CC0}">
      <dgm:prSet/>
      <dgm:spPr/>
      <dgm:t>
        <a:bodyPr/>
        <a:lstStyle/>
        <a:p>
          <a:endParaRPr lang="en-US"/>
        </a:p>
      </dgm:t>
    </dgm:pt>
    <dgm:pt modelId="{7EBA0A72-DF8B-7F45-9E4D-00F72FE2CA84}" type="sibTrans" cxnId="{DC28D809-ACEE-BA4A-AD21-C6D749193CC0}">
      <dgm:prSet/>
      <dgm:spPr/>
      <dgm:t>
        <a:bodyPr/>
        <a:lstStyle/>
        <a:p>
          <a:endParaRPr lang="en-US"/>
        </a:p>
      </dgm:t>
    </dgm:pt>
    <dgm:pt modelId="{9A71141D-812E-9444-8617-9200CE7E23A0}">
      <dgm:prSet custT="1"/>
      <dgm:spPr/>
      <dgm:t>
        <a:bodyPr/>
        <a:lstStyle/>
        <a:p>
          <a:pPr>
            <a:lnSpc>
              <a:spcPts val="1600"/>
            </a:lnSpc>
            <a:spcAft>
              <a:spcPts val="0"/>
            </a:spcAft>
          </a:pPr>
          <a:r>
            <a:rPr lang="en-US" sz="1800" dirty="0" smtClean="0">
              <a:latin typeface="Arial" pitchFamily="34" charset="0"/>
              <a:cs typeface="Arial" pitchFamily="34" charset="0"/>
            </a:rPr>
            <a:t>A fake substance, treatment, or procedure that has no known direct effects</a:t>
          </a:r>
          <a:endParaRPr lang="en-US" sz="1800" dirty="0">
            <a:latin typeface="Arial" pitchFamily="34" charset="0"/>
            <a:cs typeface="Arial" pitchFamily="34" charset="0"/>
          </a:endParaRPr>
        </a:p>
      </dgm:t>
    </dgm:pt>
    <dgm:pt modelId="{86A39916-C504-EB43-A612-0C169D9980C6}" type="parTrans" cxnId="{3ED16E04-F424-A948-BB38-6F36445C00D0}">
      <dgm:prSet/>
      <dgm:spPr/>
      <dgm:t>
        <a:bodyPr/>
        <a:lstStyle/>
        <a:p>
          <a:endParaRPr lang="en-US"/>
        </a:p>
      </dgm:t>
    </dgm:pt>
    <dgm:pt modelId="{F674687D-A586-E844-96F7-D502174F12D2}" type="sibTrans" cxnId="{3ED16E04-F424-A948-BB38-6F36445C00D0}">
      <dgm:prSet/>
      <dgm:spPr/>
      <dgm:t>
        <a:bodyPr/>
        <a:lstStyle/>
        <a:p>
          <a:endParaRPr lang="en-US"/>
        </a:p>
      </dgm:t>
    </dgm:pt>
    <dgm:pt modelId="{C5D32BAA-4FA6-EC4B-B714-F774BC0A88CD}">
      <dgm:prSet custT="1"/>
      <dgm:spPr/>
      <dgm:t>
        <a:bodyPr/>
        <a:lstStyle/>
        <a:p>
          <a:pPr>
            <a:lnSpc>
              <a:spcPts val="1600"/>
            </a:lnSpc>
            <a:spcAft>
              <a:spcPts val="0"/>
            </a:spcAft>
          </a:pPr>
          <a:r>
            <a:rPr lang="en-US" sz="1800" dirty="0" smtClean="0">
              <a:latin typeface="Arial" pitchFamily="34" charset="0"/>
              <a:cs typeface="Arial" pitchFamily="34" charset="0"/>
            </a:rPr>
            <a:t>Any change attributed to the person’s beliefs and expectations rather than to an actual drug, treatment, or procedure. Also called the </a:t>
          </a:r>
          <a:r>
            <a:rPr lang="en-US" sz="1800" i="1" dirty="0" smtClean="0">
              <a:latin typeface="Arial" pitchFamily="34" charset="0"/>
              <a:cs typeface="Arial" pitchFamily="34" charset="0"/>
            </a:rPr>
            <a:t>expectancy effect</a:t>
          </a:r>
          <a:endParaRPr lang="en-US" sz="1800" dirty="0">
            <a:latin typeface="Arial" pitchFamily="34" charset="0"/>
            <a:cs typeface="Arial" pitchFamily="34" charset="0"/>
          </a:endParaRPr>
        </a:p>
      </dgm:t>
    </dgm:pt>
    <dgm:pt modelId="{A1F11797-A309-8C4D-8CE0-A1D66177ECEE}" type="parTrans" cxnId="{5C143587-E64A-D74F-A3F7-BC383B7ABCEE}">
      <dgm:prSet/>
      <dgm:spPr/>
      <dgm:t>
        <a:bodyPr/>
        <a:lstStyle/>
        <a:p>
          <a:endParaRPr lang="en-US"/>
        </a:p>
      </dgm:t>
    </dgm:pt>
    <dgm:pt modelId="{54A2DC18-6FCA-CB4C-A6E4-803004EB27DE}" type="sibTrans" cxnId="{5C143587-E64A-D74F-A3F7-BC383B7ABCEE}">
      <dgm:prSet/>
      <dgm:spPr/>
      <dgm:t>
        <a:bodyPr/>
        <a:lstStyle/>
        <a:p>
          <a:endParaRPr lang="en-US"/>
        </a:p>
      </dgm:t>
    </dgm:pt>
    <dgm:pt modelId="{EF6F4C64-84B0-3042-A5D6-B6A24788C7B1}" type="pres">
      <dgm:prSet presAssocID="{777CFDC8-ED32-4E93-BBDE-5D720C08F04D}" presName="Name0" presStyleCnt="0">
        <dgm:presLayoutVars>
          <dgm:dir/>
          <dgm:animLvl val="lvl"/>
          <dgm:resizeHandles val="exact"/>
        </dgm:presLayoutVars>
      </dgm:prSet>
      <dgm:spPr/>
      <dgm:t>
        <a:bodyPr/>
        <a:lstStyle/>
        <a:p>
          <a:endParaRPr lang="en-US"/>
        </a:p>
      </dgm:t>
    </dgm:pt>
    <dgm:pt modelId="{E8C56E3B-E970-5C41-9145-EFCD33A3D935}" type="pres">
      <dgm:prSet presAssocID="{08EC613B-8EE5-49AD-B574-0840B9A5617E}" presName="composite" presStyleCnt="0"/>
      <dgm:spPr/>
      <dgm:t>
        <a:bodyPr/>
        <a:lstStyle/>
        <a:p>
          <a:endParaRPr lang="en-US"/>
        </a:p>
      </dgm:t>
    </dgm:pt>
    <dgm:pt modelId="{93D1193C-8867-CE4D-A71E-C992485861D0}" type="pres">
      <dgm:prSet presAssocID="{08EC613B-8EE5-49AD-B574-0840B9A5617E}" presName="parTx" presStyleLbl="alignNode1" presStyleIdx="0" presStyleCnt="4">
        <dgm:presLayoutVars>
          <dgm:chMax val="0"/>
          <dgm:chPref val="0"/>
          <dgm:bulletEnabled val="1"/>
        </dgm:presLayoutVars>
      </dgm:prSet>
      <dgm:spPr/>
      <dgm:t>
        <a:bodyPr/>
        <a:lstStyle/>
        <a:p>
          <a:endParaRPr lang="en-US"/>
        </a:p>
      </dgm:t>
    </dgm:pt>
    <dgm:pt modelId="{56C56A5E-F890-414C-82C9-EF3583F9B8AE}" type="pres">
      <dgm:prSet presAssocID="{08EC613B-8EE5-49AD-B574-0840B9A5617E}" presName="desTx" presStyleLbl="alignAccFollowNode1" presStyleIdx="0" presStyleCnt="4">
        <dgm:presLayoutVars>
          <dgm:bulletEnabled val="1"/>
        </dgm:presLayoutVars>
      </dgm:prSet>
      <dgm:spPr/>
      <dgm:t>
        <a:bodyPr/>
        <a:lstStyle/>
        <a:p>
          <a:endParaRPr lang="en-US"/>
        </a:p>
      </dgm:t>
    </dgm:pt>
    <dgm:pt modelId="{F8807B94-2955-7B41-8399-AFC7B920252E}" type="pres">
      <dgm:prSet presAssocID="{459C4AB8-EAFC-4ACB-9AFB-C9E8F1D1D540}" presName="space" presStyleCnt="0"/>
      <dgm:spPr/>
      <dgm:t>
        <a:bodyPr/>
        <a:lstStyle/>
        <a:p>
          <a:endParaRPr lang="en-US"/>
        </a:p>
      </dgm:t>
    </dgm:pt>
    <dgm:pt modelId="{3D42FADC-29D7-154B-936C-88CC0C3CCA1F}" type="pres">
      <dgm:prSet presAssocID="{EF616E75-A93D-4444-ABF7-802B584926B2}" presName="composite" presStyleCnt="0"/>
      <dgm:spPr/>
      <dgm:t>
        <a:bodyPr/>
        <a:lstStyle/>
        <a:p>
          <a:endParaRPr lang="en-US"/>
        </a:p>
      </dgm:t>
    </dgm:pt>
    <dgm:pt modelId="{A5CFE201-54F7-A245-ACEC-B2D1CE142933}" type="pres">
      <dgm:prSet presAssocID="{EF616E75-A93D-4444-ABF7-802B584926B2}" presName="parTx" presStyleLbl="alignNode1" presStyleIdx="1" presStyleCnt="4">
        <dgm:presLayoutVars>
          <dgm:chMax val="0"/>
          <dgm:chPref val="0"/>
          <dgm:bulletEnabled val="1"/>
        </dgm:presLayoutVars>
      </dgm:prSet>
      <dgm:spPr/>
      <dgm:t>
        <a:bodyPr/>
        <a:lstStyle/>
        <a:p>
          <a:endParaRPr lang="en-US"/>
        </a:p>
      </dgm:t>
    </dgm:pt>
    <dgm:pt modelId="{1FBC460F-E2C6-8848-8055-EB15B9ED763A}" type="pres">
      <dgm:prSet presAssocID="{EF616E75-A93D-4444-ABF7-802B584926B2}" presName="desTx" presStyleLbl="alignAccFollowNode1" presStyleIdx="1" presStyleCnt="4">
        <dgm:presLayoutVars>
          <dgm:bulletEnabled val="1"/>
        </dgm:presLayoutVars>
      </dgm:prSet>
      <dgm:spPr/>
      <dgm:t>
        <a:bodyPr/>
        <a:lstStyle/>
        <a:p>
          <a:endParaRPr lang="en-US"/>
        </a:p>
      </dgm:t>
    </dgm:pt>
    <dgm:pt modelId="{D11AC898-DE8F-DE40-9B90-1F62C3F32C66}" type="pres">
      <dgm:prSet presAssocID="{4A58D383-5455-4AEE-8FF7-91C204A5BBF2}" presName="space" presStyleCnt="0"/>
      <dgm:spPr/>
      <dgm:t>
        <a:bodyPr/>
        <a:lstStyle/>
        <a:p>
          <a:endParaRPr lang="en-US"/>
        </a:p>
      </dgm:t>
    </dgm:pt>
    <dgm:pt modelId="{180D53E1-0F7C-3A41-A7AA-B306B485D9D3}" type="pres">
      <dgm:prSet presAssocID="{B7824308-B4BB-4DB1-9E15-75C66132CE3F}" presName="composite" presStyleCnt="0"/>
      <dgm:spPr/>
      <dgm:t>
        <a:bodyPr/>
        <a:lstStyle/>
        <a:p>
          <a:endParaRPr lang="en-US"/>
        </a:p>
      </dgm:t>
    </dgm:pt>
    <dgm:pt modelId="{54AEA327-1CFE-DB4F-A880-504BA07D54D8}" type="pres">
      <dgm:prSet presAssocID="{B7824308-B4BB-4DB1-9E15-75C66132CE3F}" presName="parTx" presStyleLbl="alignNode1" presStyleIdx="2" presStyleCnt="4">
        <dgm:presLayoutVars>
          <dgm:chMax val="0"/>
          <dgm:chPref val="0"/>
          <dgm:bulletEnabled val="1"/>
        </dgm:presLayoutVars>
      </dgm:prSet>
      <dgm:spPr/>
      <dgm:t>
        <a:bodyPr/>
        <a:lstStyle/>
        <a:p>
          <a:endParaRPr lang="en-US"/>
        </a:p>
      </dgm:t>
    </dgm:pt>
    <dgm:pt modelId="{D6FC503E-ED2D-1F46-8170-B36DFEC75D7E}" type="pres">
      <dgm:prSet presAssocID="{B7824308-B4BB-4DB1-9E15-75C66132CE3F}" presName="desTx" presStyleLbl="alignAccFollowNode1" presStyleIdx="2" presStyleCnt="4">
        <dgm:presLayoutVars>
          <dgm:bulletEnabled val="1"/>
        </dgm:presLayoutVars>
      </dgm:prSet>
      <dgm:spPr/>
      <dgm:t>
        <a:bodyPr/>
        <a:lstStyle/>
        <a:p>
          <a:endParaRPr lang="en-US"/>
        </a:p>
      </dgm:t>
    </dgm:pt>
    <dgm:pt modelId="{F4CD654D-AA74-1F4D-8F36-7CB2FFAFF68A}" type="pres">
      <dgm:prSet presAssocID="{248BC811-BAAB-4E0F-8AE2-0B0CF86EDDFF}" presName="space" presStyleCnt="0"/>
      <dgm:spPr/>
      <dgm:t>
        <a:bodyPr/>
        <a:lstStyle/>
        <a:p>
          <a:endParaRPr lang="en-US"/>
        </a:p>
      </dgm:t>
    </dgm:pt>
    <dgm:pt modelId="{D2FD6016-062A-074D-A078-D5C533CD3177}" type="pres">
      <dgm:prSet presAssocID="{63E06A3C-5D5E-4A74-9D94-07FBEA983B6A}" presName="composite" presStyleCnt="0"/>
      <dgm:spPr/>
      <dgm:t>
        <a:bodyPr/>
        <a:lstStyle/>
        <a:p>
          <a:endParaRPr lang="en-US"/>
        </a:p>
      </dgm:t>
    </dgm:pt>
    <dgm:pt modelId="{2B9D11D6-5B79-0B40-B597-A490A2175B00}" type="pres">
      <dgm:prSet presAssocID="{63E06A3C-5D5E-4A74-9D94-07FBEA983B6A}" presName="parTx" presStyleLbl="alignNode1" presStyleIdx="3" presStyleCnt="4">
        <dgm:presLayoutVars>
          <dgm:chMax val="0"/>
          <dgm:chPref val="0"/>
          <dgm:bulletEnabled val="1"/>
        </dgm:presLayoutVars>
      </dgm:prSet>
      <dgm:spPr/>
      <dgm:t>
        <a:bodyPr/>
        <a:lstStyle/>
        <a:p>
          <a:endParaRPr lang="en-US"/>
        </a:p>
      </dgm:t>
    </dgm:pt>
    <dgm:pt modelId="{A8531A22-4795-8F4E-8DB8-0273E133A7AD}" type="pres">
      <dgm:prSet presAssocID="{63E06A3C-5D5E-4A74-9D94-07FBEA983B6A}" presName="desTx" presStyleLbl="alignAccFollowNode1" presStyleIdx="3" presStyleCnt="4">
        <dgm:presLayoutVars>
          <dgm:bulletEnabled val="1"/>
        </dgm:presLayoutVars>
      </dgm:prSet>
      <dgm:spPr/>
      <dgm:t>
        <a:bodyPr/>
        <a:lstStyle/>
        <a:p>
          <a:endParaRPr lang="en-US"/>
        </a:p>
      </dgm:t>
    </dgm:pt>
  </dgm:ptLst>
  <dgm:cxnLst>
    <dgm:cxn modelId="{B037640E-E44B-304E-89D8-682801D3BDC3}" type="presOf" srcId="{B7824308-B4BB-4DB1-9E15-75C66132CE3F}" destId="{54AEA327-1CFE-DB4F-A880-504BA07D54D8}" srcOrd="0" destOrd="0" presId="urn:microsoft.com/office/officeart/2005/8/layout/hList1"/>
    <dgm:cxn modelId="{EFA0984D-7FA3-0C40-AB07-997DFD4CEF57}" type="presOf" srcId="{C484EC7D-AF0D-934D-A866-2E269E03569B}" destId="{1FBC460F-E2C6-8848-8055-EB15B9ED763A}" srcOrd="0" destOrd="0" presId="urn:microsoft.com/office/officeart/2005/8/layout/hList1"/>
    <dgm:cxn modelId="{DD2D537F-3E27-C849-AD1F-4407BE41A35C}" type="presOf" srcId="{63E06A3C-5D5E-4A74-9D94-07FBEA983B6A}" destId="{2B9D11D6-5B79-0B40-B597-A490A2175B00}" srcOrd="0" destOrd="0" presId="urn:microsoft.com/office/officeart/2005/8/layout/hList1"/>
    <dgm:cxn modelId="{42AEFEB6-B4D2-4F1B-9ABC-4B2754D45841}" srcId="{777CFDC8-ED32-4E93-BBDE-5D720C08F04D}" destId="{63E06A3C-5D5E-4A74-9D94-07FBEA983B6A}" srcOrd="3" destOrd="0" parTransId="{A3494AC5-1ED2-4D5E-BF15-0E756F9F2553}" sibTransId="{A31BA97F-FE2B-49BC-AEAC-5AF52D8EF5E9}"/>
    <dgm:cxn modelId="{5C143587-E64A-D74F-A3F7-BC383B7ABCEE}" srcId="{63E06A3C-5D5E-4A74-9D94-07FBEA983B6A}" destId="{C5D32BAA-4FA6-EC4B-B714-F774BC0A88CD}" srcOrd="0" destOrd="0" parTransId="{A1F11797-A309-8C4D-8CE0-A1D66177ECEE}" sibTransId="{54A2DC18-6FCA-CB4C-A6E4-803004EB27DE}"/>
    <dgm:cxn modelId="{BE323241-5FBA-1445-B3D7-7481F37385BF}" type="presOf" srcId="{08EC613B-8EE5-49AD-B574-0840B9A5617E}" destId="{93D1193C-8867-CE4D-A71E-C992485861D0}" srcOrd="0" destOrd="0" presId="urn:microsoft.com/office/officeart/2005/8/layout/hList1"/>
    <dgm:cxn modelId="{ED0909B3-C7C2-7A4C-8519-D043D1510C77}" type="presOf" srcId="{1A41D207-7811-F54E-8FCB-204EFAA2AC49}" destId="{56C56A5E-F890-414C-82C9-EF3583F9B8AE}" srcOrd="0" destOrd="0" presId="urn:microsoft.com/office/officeart/2005/8/layout/hList1"/>
    <dgm:cxn modelId="{2AC13BB1-030F-4877-A59F-E5E8437C9C92}" srcId="{777CFDC8-ED32-4E93-BBDE-5D720C08F04D}" destId="{B7824308-B4BB-4DB1-9E15-75C66132CE3F}" srcOrd="2" destOrd="0" parTransId="{4ACD687D-C2D6-40CD-A12B-F016A7EDD802}" sibTransId="{248BC811-BAAB-4E0F-8AE2-0B0CF86EDDFF}"/>
    <dgm:cxn modelId="{F09973B8-76A1-2148-A0B1-1A3465826397}" type="presOf" srcId="{C5D32BAA-4FA6-EC4B-B714-F774BC0A88CD}" destId="{A8531A22-4795-8F4E-8DB8-0273E133A7AD}" srcOrd="0" destOrd="0" presId="urn:microsoft.com/office/officeart/2005/8/layout/hList1"/>
    <dgm:cxn modelId="{D5069CD0-3CD4-CA46-A010-5A69131A4EF3}" type="presOf" srcId="{777CFDC8-ED32-4E93-BBDE-5D720C08F04D}" destId="{EF6F4C64-84B0-3042-A5D6-B6A24788C7B1}" srcOrd="0" destOrd="0" presId="urn:microsoft.com/office/officeart/2005/8/layout/hList1"/>
    <dgm:cxn modelId="{C1F599F8-FE04-4AB3-AED1-47FAD76909B8}" srcId="{777CFDC8-ED32-4E93-BBDE-5D720C08F04D}" destId="{EF616E75-A93D-4444-ABF7-802B584926B2}" srcOrd="1" destOrd="0" parTransId="{8E12BE37-2F07-4D8A-9064-2BBD656052C9}" sibTransId="{4A58D383-5455-4AEE-8FF7-91C204A5BBF2}"/>
    <dgm:cxn modelId="{370C895A-9350-4845-8450-776FB12D852F}" type="presOf" srcId="{9A71141D-812E-9444-8617-9200CE7E23A0}" destId="{D6FC503E-ED2D-1F46-8170-B36DFEC75D7E}" srcOrd="0" destOrd="0" presId="urn:microsoft.com/office/officeart/2005/8/layout/hList1"/>
    <dgm:cxn modelId="{2F19FD2A-F7DD-41F9-B190-985C924A122A}" srcId="{777CFDC8-ED32-4E93-BBDE-5D720C08F04D}" destId="{08EC613B-8EE5-49AD-B574-0840B9A5617E}" srcOrd="0" destOrd="0" parTransId="{FA0FF873-6512-42EA-9644-8B7A4AE553D8}" sibTransId="{459C4AB8-EAFC-4ACB-9AFB-C9E8F1D1D540}"/>
    <dgm:cxn modelId="{3ED16E04-F424-A948-BB38-6F36445C00D0}" srcId="{B7824308-B4BB-4DB1-9E15-75C66132CE3F}" destId="{9A71141D-812E-9444-8617-9200CE7E23A0}" srcOrd="0" destOrd="0" parTransId="{86A39916-C504-EB43-A612-0C169D9980C6}" sibTransId="{F674687D-A586-E844-96F7-D502174F12D2}"/>
    <dgm:cxn modelId="{53FDB890-BC7B-4A47-AA61-FBAD9DD5D117}" type="presOf" srcId="{EF616E75-A93D-4444-ABF7-802B584926B2}" destId="{A5CFE201-54F7-A245-ACEC-B2D1CE142933}" srcOrd="0" destOrd="0" presId="urn:microsoft.com/office/officeart/2005/8/layout/hList1"/>
    <dgm:cxn modelId="{5C55E851-634B-BC41-9F9D-F002A74D6BF1}" srcId="{08EC613B-8EE5-49AD-B574-0840B9A5617E}" destId="{1A41D207-7811-F54E-8FCB-204EFAA2AC49}" srcOrd="0" destOrd="0" parTransId="{06D9A818-2654-4249-83B7-DE143F26F41D}" sibTransId="{9FAA391D-CB36-0545-901E-38EE597B6DAA}"/>
    <dgm:cxn modelId="{DC28D809-ACEE-BA4A-AD21-C6D749193CC0}" srcId="{EF616E75-A93D-4444-ABF7-802B584926B2}" destId="{C484EC7D-AF0D-934D-A866-2E269E03569B}" srcOrd="0" destOrd="0" parTransId="{87D86382-7A49-AC49-9C64-E6B8BB6F820A}" sibTransId="{7EBA0A72-DF8B-7F45-9E4D-00F72FE2CA84}"/>
    <dgm:cxn modelId="{FFD41E1D-51A8-CE45-BA50-55775D07B3E2}" type="presParOf" srcId="{EF6F4C64-84B0-3042-A5D6-B6A24788C7B1}" destId="{E8C56E3B-E970-5C41-9145-EFCD33A3D935}" srcOrd="0" destOrd="0" presId="urn:microsoft.com/office/officeart/2005/8/layout/hList1"/>
    <dgm:cxn modelId="{FD698CBA-112B-6D4A-8747-17A0B869D0F7}" type="presParOf" srcId="{E8C56E3B-E970-5C41-9145-EFCD33A3D935}" destId="{93D1193C-8867-CE4D-A71E-C992485861D0}" srcOrd="0" destOrd="0" presId="urn:microsoft.com/office/officeart/2005/8/layout/hList1"/>
    <dgm:cxn modelId="{9F37971A-F5A0-5A42-BFFE-248BAC2A8299}" type="presParOf" srcId="{E8C56E3B-E970-5C41-9145-EFCD33A3D935}" destId="{56C56A5E-F890-414C-82C9-EF3583F9B8AE}" srcOrd="1" destOrd="0" presId="urn:microsoft.com/office/officeart/2005/8/layout/hList1"/>
    <dgm:cxn modelId="{24B78879-0564-5E46-A638-9C6E0CAAAD4D}" type="presParOf" srcId="{EF6F4C64-84B0-3042-A5D6-B6A24788C7B1}" destId="{F8807B94-2955-7B41-8399-AFC7B920252E}" srcOrd="1" destOrd="0" presId="urn:microsoft.com/office/officeart/2005/8/layout/hList1"/>
    <dgm:cxn modelId="{64FA7AB0-9A0D-5749-894B-39D792A1685C}" type="presParOf" srcId="{EF6F4C64-84B0-3042-A5D6-B6A24788C7B1}" destId="{3D42FADC-29D7-154B-936C-88CC0C3CCA1F}" srcOrd="2" destOrd="0" presId="urn:microsoft.com/office/officeart/2005/8/layout/hList1"/>
    <dgm:cxn modelId="{783C4646-4C5C-1A4B-8D23-57376D8CB833}" type="presParOf" srcId="{3D42FADC-29D7-154B-936C-88CC0C3CCA1F}" destId="{A5CFE201-54F7-A245-ACEC-B2D1CE142933}" srcOrd="0" destOrd="0" presId="urn:microsoft.com/office/officeart/2005/8/layout/hList1"/>
    <dgm:cxn modelId="{7E9F4CB9-FF98-1647-ACCD-5DC7F5796126}" type="presParOf" srcId="{3D42FADC-29D7-154B-936C-88CC0C3CCA1F}" destId="{1FBC460F-E2C6-8848-8055-EB15B9ED763A}" srcOrd="1" destOrd="0" presId="urn:microsoft.com/office/officeart/2005/8/layout/hList1"/>
    <dgm:cxn modelId="{86A8B025-BAFD-4D4E-91EA-691AAD3958C1}" type="presParOf" srcId="{EF6F4C64-84B0-3042-A5D6-B6A24788C7B1}" destId="{D11AC898-DE8F-DE40-9B90-1F62C3F32C66}" srcOrd="3" destOrd="0" presId="urn:microsoft.com/office/officeart/2005/8/layout/hList1"/>
    <dgm:cxn modelId="{4C6010B8-C591-0346-9DD9-3ADDE1676A1F}" type="presParOf" srcId="{EF6F4C64-84B0-3042-A5D6-B6A24788C7B1}" destId="{180D53E1-0F7C-3A41-A7AA-B306B485D9D3}" srcOrd="4" destOrd="0" presId="urn:microsoft.com/office/officeart/2005/8/layout/hList1"/>
    <dgm:cxn modelId="{0EF4710E-87D6-2540-9345-E140D7CD65E7}" type="presParOf" srcId="{180D53E1-0F7C-3A41-A7AA-B306B485D9D3}" destId="{54AEA327-1CFE-DB4F-A880-504BA07D54D8}" srcOrd="0" destOrd="0" presId="urn:microsoft.com/office/officeart/2005/8/layout/hList1"/>
    <dgm:cxn modelId="{B1F4D19F-A857-B749-90FF-C98B8B9D0637}" type="presParOf" srcId="{180D53E1-0F7C-3A41-A7AA-B306B485D9D3}" destId="{D6FC503E-ED2D-1F46-8170-B36DFEC75D7E}" srcOrd="1" destOrd="0" presId="urn:microsoft.com/office/officeart/2005/8/layout/hList1"/>
    <dgm:cxn modelId="{84DE84F7-29DD-274C-9DB2-B34265B131A0}" type="presParOf" srcId="{EF6F4C64-84B0-3042-A5D6-B6A24788C7B1}" destId="{F4CD654D-AA74-1F4D-8F36-7CB2FFAFF68A}" srcOrd="5" destOrd="0" presId="urn:microsoft.com/office/officeart/2005/8/layout/hList1"/>
    <dgm:cxn modelId="{1A0A8471-7325-DC4B-94E8-7581887D45D3}" type="presParOf" srcId="{EF6F4C64-84B0-3042-A5D6-B6A24788C7B1}" destId="{D2FD6016-062A-074D-A078-D5C533CD3177}" srcOrd="6" destOrd="0" presId="urn:microsoft.com/office/officeart/2005/8/layout/hList1"/>
    <dgm:cxn modelId="{F879CEC4-1D4F-BA42-A01D-CDFAAFF63A40}" type="presParOf" srcId="{D2FD6016-062A-074D-A078-D5C533CD3177}" destId="{2B9D11D6-5B79-0B40-B597-A490A2175B00}" srcOrd="0" destOrd="0" presId="urn:microsoft.com/office/officeart/2005/8/layout/hList1"/>
    <dgm:cxn modelId="{2225B412-0228-B44F-B8BE-2BFF4A9D14D1}" type="presParOf" srcId="{D2FD6016-062A-074D-A078-D5C533CD3177}" destId="{A8531A22-4795-8F4E-8DB8-0273E133A7A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429C89-B946-5542-904C-9AC497EBE645}" type="doc">
      <dgm:prSet loTypeId="urn:microsoft.com/office/officeart/2008/layout/LinedList" loCatId="" qsTypeId="urn:microsoft.com/office/officeart/2005/8/quickstyle/simple4" qsCatId="simple" csTypeId="urn:microsoft.com/office/officeart/2005/8/colors/accent2_3" csCatId="accent2" phldr="1"/>
      <dgm:spPr/>
      <dgm:t>
        <a:bodyPr/>
        <a:lstStyle/>
        <a:p>
          <a:endParaRPr lang="en-US"/>
        </a:p>
      </dgm:t>
    </dgm:pt>
    <dgm:pt modelId="{558C8CBE-6B8F-4B43-9BF5-307D50CBD7D0}">
      <dgm:prSet/>
      <dgm:spPr/>
      <dgm:t>
        <a:bodyPr/>
        <a:lstStyle/>
        <a:p>
          <a:pPr rtl="0"/>
          <a:r>
            <a:rPr lang="en-US" dirty="0" smtClean="0"/>
            <a:t>Informed consent and voluntary participation</a:t>
          </a:r>
          <a:endParaRPr lang="en-US" dirty="0"/>
        </a:p>
      </dgm:t>
    </dgm:pt>
    <dgm:pt modelId="{AFFD696F-0D95-9D4F-9156-032B81879B35}" type="parTrans" cxnId="{DD936AC2-D3FE-A04F-941D-5F6C2414E4BD}">
      <dgm:prSet/>
      <dgm:spPr/>
      <dgm:t>
        <a:bodyPr/>
        <a:lstStyle/>
        <a:p>
          <a:endParaRPr lang="en-US"/>
        </a:p>
      </dgm:t>
    </dgm:pt>
    <dgm:pt modelId="{022BEFDB-895B-AD43-9476-189C6B1C7DD9}" type="sibTrans" cxnId="{DD936AC2-D3FE-A04F-941D-5F6C2414E4BD}">
      <dgm:prSet/>
      <dgm:spPr/>
      <dgm:t>
        <a:bodyPr/>
        <a:lstStyle/>
        <a:p>
          <a:endParaRPr lang="en-US"/>
        </a:p>
      </dgm:t>
    </dgm:pt>
    <dgm:pt modelId="{BA04B06C-4C98-1846-BB64-731074711312}">
      <dgm:prSet/>
      <dgm:spPr/>
      <dgm:t>
        <a:bodyPr/>
        <a:lstStyle/>
        <a:p>
          <a:pPr rtl="0"/>
          <a:r>
            <a:rPr lang="en-US" dirty="0" smtClean="0"/>
            <a:t>Students as research participants</a:t>
          </a:r>
          <a:endParaRPr lang="en-US" dirty="0"/>
        </a:p>
      </dgm:t>
    </dgm:pt>
    <dgm:pt modelId="{355C1003-2A6D-EE45-8A53-E448F72D70A3}" type="parTrans" cxnId="{9C9E8C46-53AF-9945-9928-470D9DB18EB9}">
      <dgm:prSet/>
      <dgm:spPr/>
      <dgm:t>
        <a:bodyPr/>
        <a:lstStyle/>
        <a:p>
          <a:endParaRPr lang="en-US"/>
        </a:p>
      </dgm:t>
    </dgm:pt>
    <dgm:pt modelId="{4A5439DB-E769-794C-8BDD-3F78CB231E6A}" type="sibTrans" cxnId="{9C9E8C46-53AF-9945-9928-470D9DB18EB9}">
      <dgm:prSet/>
      <dgm:spPr/>
      <dgm:t>
        <a:bodyPr/>
        <a:lstStyle/>
        <a:p>
          <a:endParaRPr lang="en-US"/>
        </a:p>
      </dgm:t>
    </dgm:pt>
    <dgm:pt modelId="{14132E83-091E-4E4F-9F9F-79F3889384B7}">
      <dgm:prSet/>
      <dgm:spPr/>
      <dgm:t>
        <a:bodyPr/>
        <a:lstStyle/>
        <a:p>
          <a:pPr rtl="0"/>
          <a:r>
            <a:rPr lang="en-US" dirty="0" smtClean="0"/>
            <a:t>The use of deception</a:t>
          </a:r>
          <a:br>
            <a:rPr lang="en-US" dirty="0" smtClean="0"/>
          </a:br>
          <a:r>
            <a:rPr lang="en-US" dirty="0" smtClean="0"/>
            <a:t>Psychologists can use deceptive techniques if:</a:t>
          </a:r>
          <a:endParaRPr lang="en-US" dirty="0"/>
        </a:p>
      </dgm:t>
    </dgm:pt>
    <dgm:pt modelId="{91761F21-C161-6C45-8438-F06B23251196}" type="parTrans" cxnId="{8978D2E8-883A-8F4B-B212-0CFFADD0E340}">
      <dgm:prSet/>
      <dgm:spPr/>
      <dgm:t>
        <a:bodyPr/>
        <a:lstStyle/>
        <a:p>
          <a:endParaRPr lang="en-US"/>
        </a:p>
      </dgm:t>
    </dgm:pt>
    <dgm:pt modelId="{5A2200C9-B4E9-1941-9F6F-21F343752B5C}" type="sibTrans" cxnId="{8978D2E8-883A-8F4B-B212-0CFFADD0E340}">
      <dgm:prSet/>
      <dgm:spPr/>
      <dgm:t>
        <a:bodyPr/>
        <a:lstStyle/>
        <a:p>
          <a:endParaRPr lang="en-US"/>
        </a:p>
      </dgm:t>
    </dgm:pt>
    <dgm:pt modelId="{DB621AE5-40BF-1746-8807-264831EDA856}">
      <dgm:prSet/>
      <dgm:spPr/>
      <dgm:t>
        <a:bodyPr/>
        <a:lstStyle/>
        <a:p>
          <a:r>
            <a:rPr lang="en-US" dirty="0" smtClean="0"/>
            <a:t>Confidentiality of information</a:t>
          </a:r>
        </a:p>
      </dgm:t>
    </dgm:pt>
    <dgm:pt modelId="{EA503858-0D46-E840-B34E-5323C668680F}" type="parTrans" cxnId="{3C4FA7A8-3CEB-3C47-B163-D33CFCAE09C6}">
      <dgm:prSet/>
      <dgm:spPr/>
      <dgm:t>
        <a:bodyPr/>
        <a:lstStyle/>
        <a:p>
          <a:endParaRPr lang="en-US"/>
        </a:p>
      </dgm:t>
    </dgm:pt>
    <dgm:pt modelId="{CAC0A3C3-95BC-A14C-A3B3-CB01DEAEDAB3}" type="sibTrans" cxnId="{3C4FA7A8-3CEB-3C47-B163-D33CFCAE09C6}">
      <dgm:prSet/>
      <dgm:spPr/>
      <dgm:t>
        <a:bodyPr/>
        <a:lstStyle/>
        <a:p>
          <a:endParaRPr lang="en-US"/>
        </a:p>
      </dgm:t>
    </dgm:pt>
    <dgm:pt modelId="{CDB6A10B-AE12-394A-9F27-F10C6A0CDB50}">
      <dgm:prSet/>
      <dgm:spPr/>
      <dgm:t>
        <a:bodyPr/>
        <a:lstStyle/>
        <a:p>
          <a:r>
            <a:rPr lang="en-US" dirty="0" smtClean="0"/>
            <a:t>Information about the study and debriefing</a:t>
          </a:r>
        </a:p>
      </dgm:t>
    </dgm:pt>
    <dgm:pt modelId="{BC2C24A5-F5D4-7740-AD49-0EE67C64AF01}" type="parTrans" cxnId="{E8C50C5F-9EC3-904F-AFAC-B3EF913ED3C6}">
      <dgm:prSet/>
      <dgm:spPr/>
      <dgm:t>
        <a:bodyPr/>
        <a:lstStyle/>
        <a:p>
          <a:endParaRPr lang="en-US"/>
        </a:p>
      </dgm:t>
    </dgm:pt>
    <dgm:pt modelId="{4564DE4E-1203-E743-A048-8B476048D207}" type="sibTrans" cxnId="{E8C50C5F-9EC3-904F-AFAC-B3EF913ED3C6}">
      <dgm:prSet/>
      <dgm:spPr/>
      <dgm:t>
        <a:bodyPr/>
        <a:lstStyle/>
        <a:p>
          <a:endParaRPr lang="en-US"/>
        </a:p>
      </dgm:t>
    </dgm:pt>
    <dgm:pt modelId="{6766C7D8-612F-9141-9D1E-587FAE6B3940}">
      <dgm:prSet/>
      <dgm:spPr/>
      <dgm:t>
        <a:bodyPr/>
        <a:lstStyle/>
        <a:p>
          <a:pPr rtl="0"/>
          <a:r>
            <a:rPr lang="en-US" dirty="0" smtClean="0"/>
            <a:t>Psychologist must inform the participants of the purpose of the research, and any potential risks, discomfort, or unpleasant emotional experiences. </a:t>
          </a:r>
          <a:endParaRPr lang="en-US" dirty="0"/>
        </a:p>
      </dgm:t>
    </dgm:pt>
    <dgm:pt modelId="{1219D23F-8200-444C-9FCE-6F4B4D90FDB2}" type="parTrans" cxnId="{ADDE7142-AF56-2647-A24A-45CCC476976F}">
      <dgm:prSet/>
      <dgm:spPr/>
      <dgm:t>
        <a:bodyPr/>
        <a:lstStyle/>
        <a:p>
          <a:endParaRPr lang="en-US"/>
        </a:p>
      </dgm:t>
    </dgm:pt>
    <dgm:pt modelId="{A858CF3A-C7B8-4D43-AB87-41DDE307F26B}" type="sibTrans" cxnId="{ADDE7142-AF56-2647-A24A-45CCC476976F}">
      <dgm:prSet/>
      <dgm:spPr/>
      <dgm:t>
        <a:bodyPr/>
        <a:lstStyle/>
        <a:p>
          <a:endParaRPr lang="en-US"/>
        </a:p>
      </dgm:t>
    </dgm:pt>
    <dgm:pt modelId="{2A9D0946-C30D-EC4E-A1B7-73E53208418E}">
      <dgm:prSet/>
      <dgm:spPr/>
      <dgm:t>
        <a:bodyPr/>
        <a:lstStyle/>
        <a:p>
          <a:r>
            <a:rPr lang="en-US" dirty="0" smtClean="0"/>
            <a:t>Participants are free to decline to participate or to withdraw from the research at any time. </a:t>
          </a:r>
          <a:endParaRPr lang="en-US" dirty="0"/>
        </a:p>
      </dgm:t>
    </dgm:pt>
    <dgm:pt modelId="{698D09DE-65C5-0E46-98DD-F5705B0386FF}" type="parTrans" cxnId="{22F97DCA-3C03-F44D-98A8-9FB41831860B}">
      <dgm:prSet/>
      <dgm:spPr/>
      <dgm:t>
        <a:bodyPr/>
        <a:lstStyle/>
        <a:p>
          <a:endParaRPr lang="en-US"/>
        </a:p>
      </dgm:t>
    </dgm:pt>
    <dgm:pt modelId="{5BF6350C-4F6A-724B-8F1C-B0FC6262B5BB}" type="sibTrans" cxnId="{22F97DCA-3C03-F44D-98A8-9FB41831860B}">
      <dgm:prSet/>
      <dgm:spPr/>
      <dgm:t>
        <a:bodyPr/>
        <a:lstStyle/>
        <a:p>
          <a:endParaRPr lang="en-US"/>
        </a:p>
      </dgm:t>
    </dgm:pt>
    <dgm:pt modelId="{16FED23E-A648-8341-9C3E-A30E7630AB9F}">
      <dgm:prSet/>
      <dgm:spPr/>
      <dgm:t>
        <a:bodyPr/>
        <a:lstStyle/>
        <a:p>
          <a:pPr rtl="0"/>
          <a:r>
            <a:rPr lang="en-US" smtClean="0"/>
            <a:t>When research participation is a course requirement or an opportunity for extra credit, the student must be given the choice of an alternative activity to fulfill the course requirement or earn extra credit. </a:t>
          </a:r>
          <a:endParaRPr lang="en-US" dirty="0"/>
        </a:p>
      </dgm:t>
    </dgm:pt>
    <dgm:pt modelId="{75225A87-AC1A-C147-B28C-DDCBCE865DD9}" type="parTrans" cxnId="{BDBA1E2F-4F6D-6845-87F4-E0035E80C702}">
      <dgm:prSet/>
      <dgm:spPr/>
      <dgm:t>
        <a:bodyPr/>
        <a:lstStyle/>
        <a:p>
          <a:endParaRPr lang="en-US"/>
        </a:p>
      </dgm:t>
    </dgm:pt>
    <dgm:pt modelId="{50F3F355-F736-9A49-80AE-AFC3A24E9A07}" type="sibTrans" cxnId="{BDBA1E2F-4F6D-6845-87F4-E0035E80C702}">
      <dgm:prSet/>
      <dgm:spPr/>
      <dgm:t>
        <a:bodyPr/>
        <a:lstStyle/>
        <a:p>
          <a:endParaRPr lang="en-US"/>
        </a:p>
      </dgm:t>
    </dgm:pt>
    <dgm:pt modelId="{91686DF8-9004-3D44-90E4-00B2FA471BE3}">
      <dgm:prSet/>
      <dgm:spPr/>
      <dgm:t>
        <a:bodyPr/>
        <a:lstStyle/>
        <a:p>
          <a:pPr rtl="0"/>
          <a:r>
            <a:rPr lang="en-US" dirty="0" smtClean="0"/>
            <a:t>it is not feasible to use alternatives that do not involve deception</a:t>
          </a:r>
          <a:endParaRPr lang="en-US" dirty="0"/>
        </a:p>
      </dgm:t>
    </dgm:pt>
    <dgm:pt modelId="{4D56B24D-CA9E-784E-8003-E46125390EB1}" type="parTrans" cxnId="{F3A635CC-5285-7045-BF76-9D56E9505B94}">
      <dgm:prSet/>
      <dgm:spPr/>
      <dgm:t>
        <a:bodyPr/>
        <a:lstStyle/>
        <a:p>
          <a:endParaRPr lang="en-US"/>
        </a:p>
      </dgm:t>
    </dgm:pt>
    <dgm:pt modelId="{5FC9F92A-FB58-2647-8942-74AA04E63A07}" type="sibTrans" cxnId="{F3A635CC-5285-7045-BF76-9D56E9505B94}">
      <dgm:prSet/>
      <dgm:spPr/>
      <dgm:t>
        <a:bodyPr/>
        <a:lstStyle/>
        <a:p>
          <a:endParaRPr lang="en-US"/>
        </a:p>
      </dgm:t>
    </dgm:pt>
    <dgm:pt modelId="{F796F230-E954-1D46-9433-C4195D777492}">
      <dgm:prSet/>
      <dgm:spPr/>
      <dgm:t>
        <a:bodyPr/>
        <a:lstStyle/>
        <a:p>
          <a:r>
            <a:rPr lang="en-US" dirty="0" smtClean="0"/>
            <a:t>the potential findings justify the use of deception because of their scientific, educational, or applied value. </a:t>
          </a:r>
          <a:endParaRPr lang="en-US" dirty="0"/>
        </a:p>
      </dgm:t>
    </dgm:pt>
    <dgm:pt modelId="{7D79D855-44A1-6044-B9AC-179D4678D47F}" type="parTrans" cxnId="{2A1B6D9C-E53C-CD41-829F-6546E343196A}">
      <dgm:prSet/>
      <dgm:spPr/>
      <dgm:t>
        <a:bodyPr/>
        <a:lstStyle/>
        <a:p>
          <a:endParaRPr lang="en-US"/>
        </a:p>
      </dgm:t>
    </dgm:pt>
    <dgm:pt modelId="{ED9D25C3-D560-664C-BE50-F619FE12C1C9}" type="sibTrans" cxnId="{2A1B6D9C-E53C-CD41-829F-6546E343196A}">
      <dgm:prSet/>
      <dgm:spPr/>
      <dgm:t>
        <a:bodyPr/>
        <a:lstStyle/>
        <a:p>
          <a:endParaRPr lang="en-US"/>
        </a:p>
      </dgm:t>
    </dgm:pt>
    <dgm:pt modelId="{A78E8815-E6D3-4D4D-94F5-41B9027C77A1}">
      <dgm:prSet/>
      <dgm:spPr/>
      <dgm:t>
        <a:bodyPr/>
        <a:lstStyle/>
        <a:p>
          <a:r>
            <a:rPr lang="en-US" dirty="0" smtClean="0"/>
            <a:t>In their writing, lectures, or other public forums, psychologists may not disclose personally identifiable information about research participants. </a:t>
          </a:r>
        </a:p>
      </dgm:t>
    </dgm:pt>
    <dgm:pt modelId="{207D7829-4CB3-BE48-8E40-44B6471DF42A}" type="parTrans" cxnId="{DE400E73-DADC-4340-983B-10744EF2876E}">
      <dgm:prSet/>
      <dgm:spPr/>
      <dgm:t>
        <a:bodyPr/>
        <a:lstStyle/>
        <a:p>
          <a:endParaRPr lang="en-US"/>
        </a:p>
      </dgm:t>
    </dgm:pt>
    <dgm:pt modelId="{A67C25BB-969F-BB40-A937-641AFBC39CDC}" type="sibTrans" cxnId="{DE400E73-DADC-4340-983B-10744EF2876E}">
      <dgm:prSet/>
      <dgm:spPr/>
      <dgm:t>
        <a:bodyPr/>
        <a:lstStyle/>
        <a:p>
          <a:endParaRPr lang="en-US"/>
        </a:p>
      </dgm:t>
    </dgm:pt>
    <dgm:pt modelId="{901ABFDD-5E9F-6B4C-87C9-3D7298B35099}">
      <dgm:prSet/>
      <dgm:spPr/>
      <dgm:t>
        <a:bodyPr/>
        <a:lstStyle/>
        <a:p>
          <a:r>
            <a:rPr lang="en-US" dirty="0" smtClean="0"/>
            <a:t>All participants must be provided with the opportunity to obtain information about the nature, results, and conclusions of the research. </a:t>
          </a:r>
        </a:p>
      </dgm:t>
    </dgm:pt>
    <dgm:pt modelId="{7F015AF6-2A88-5E41-BB85-42FBCCA2A9CA}" type="parTrans" cxnId="{431F584A-CBD1-E74B-AA67-1389E02667D3}">
      <dgm:prSet/>
      <dgm:spPr/>
      <dgm:t>
        <a:bodyPr/>
        <a:lstStyle/>
        <a:p>
          <a:endParaRPr lang="en-US"/>
        </a:p>
      </dgm:t>
    </dgm:pt>
    <dgm:pt modelId="{CEFAFC36-A2B1-D44F-AB71-8D44E59366B5}" type="sibTrans" cxnId="{431F584A-CBD1-E74B-AA67-1389E02667D3}">
      <dgm:prSet/>
      <dgm:spPr/>
      <dgm:t>
        <a:bodyPr/>
        <a:lstStyle/>
        <a:p>
          <a:endParaRPr lang="en-US"/>
        </a:p>
      </dgm:t>
    </dgm:pt>
    <dgm:pt modelId="{0D7D290D-D93A-0441-8775-429F98B52AEB}">
      <dgm:prSet/>
      <dgm:spPr/>
      <dgm:t>
        <a:bodyPr/>
        <a:lstStyle/>
        <a:p>
          <a:r>
            <a:rPr lang="en-US" dirty="0" smtClean="0"/>
            <a:t>Psychologists are also obligated to debrief the par­ticipants and to correct any misconceptions that participants may have had about the research.</a:t>
          </a:r>
          <a:endParaRPr lang="en-US" dirty="0"/>
        </a:p>
      </dgm:t>
    </dgm:pt>
    <dgm:pt modelId="{35E517EF-E30E-E54F-9B10-3E649DE6DD1D}" type="parTrans" cxnId="{69681D6D-5BDF-D34D-BDDA-8743EA061088}">
      <dgm:prSet/>
      <dgm:spPr/>
      <dgm:t>
        <a:bodyPr/>
        <a:lstStyle/>
        <a:p>
          <a:endParaRPr lang="en-US"/>
        </a:p>
      </dgm:t>
    </dgm:pt>
    <dgm:pt modelId="{656CC29B-B9BD-5942-8896-97AFED253602}" type="sibTrans" cxnId="{69681D6D-5BDF-D34D-BDDA-8743EA061088}">
      <dgm:prSet/>
      <dgm:spPr/>
      <dgm:t>
        <a:bodyPr/>
        <a:lstStyle/>
        <a:p>
          <a:endParaRPr lang="en-US"/>
        </a:p>
      </dgm:t>
    </dgm:pt>
    <dgm:pt modelId="{A4F6A91E-80AF-EF44-AA78-038B32F20758}" type="pres">
      <dgm:prSet presAssocID="{68429C89-B946-5542-904C-9AC497EBE645}" presName="vert0" presStyleCnt="0">
        <dgm:presLayoutVars>
          <dgm:dir/>
          <dgm:animOne val="branch"/>
          <dgm:animLvl val="lvl"/>
        </dgm:presLayoutVars>
      </dgm:prSet>
      <dgm:spPr/>
      <dgm:t>
        <a:bodyPr/>
        <a:lstStyle/>
        <a:p>
          <a:endParaRPr lang="en-US"/>
        </a:p>
      </dgm:t>
    </dgm:pt>
    <dgm:pt modelId="{C40A2D55-AEAD-7847-8A9B-4B42ABBC0EAC}" type="pres">
      <dgm:prSet presAssocID="{558C8CBE-6B8F-4B43-9BF5-307D50CBD7D0}" presName="thickLine" presStyleLbl="alignNode1" presStyleIdx="0" presStyleCnt="5"/>
      <dgm:spPr/>
    </dgm:pt>
    <dgm:pt modelId="{39DE772E-F7FB-B542-8535-EF74895F7A3C}" type="pres">
      <dgm:prSet presAssocID="{558C8CBE-6B8F-4B43-9BF5-307D50CBD7D0}" presName="horz1" presStyleCnt="0"/>
      <dgm:spPr/>
    </dgm:pt>
    <dgm:pt modelId="{D7D5CD94-A0D2-724C-B197-8CD1B0BB48DD}" type="pres">
      <dgm:prSet presAssocID="{558C8CBE-6B8F-4B43-9BF5-307D50CBD7D0}" presName="tx1" presStyleLbl="revTx" presStyleIdx="0" presStyleCnt="13"/>
      <dgm:spPr/>
      <dgm:t>
        <a:bodyPr/>
        <a:lstStyle/>
        <a:p>
          <a:endParaRPr lang="en-US"/>
        </a:p>
      </dgm:t>
    </dgm:pt>
    <dgm:pt modelId="{FF9360E1-2907-F143-9E34-257A6B824E55}" type="pres">
      <dgm:prSet presAssocID="{558C8CBE-6B8F-4B43-9BF5-307D50CBD7D0}" presName="vert1" presStyleCnt="0"/>
      <dgm:spPr/>
    </dgm:pt>
    <dgm:pt modelId="{9538797A-E9C6-574E-870D-822C788F0443}" type="pres">
      <dgm:prSet presAssocID="{6766C7D8-612F-9141-9D1E-587FAE6B3940}" presName="vertSpace2a" presStyleCnt="0"/>
      <dgm:spPr/>
    </dgm:pt>
    <dgm:pt modelId="{2CF41EFE-367E-CB45-A436-6008989F443E}" type="pres">
      <dgm:prSet presAssocID="{6766C7D8-612F-9141-9D1E-587FAE6B3940}" presName="horz2" presStyleCnt="0"/>
      <dgm:spPr/>
    </dgm:pt>
    <dgm:pt modelId="{9A2DCBF6-870F-D349-B16D-5AB1A08E76CC}" type="pres">
      <dgm:prSet presAssocID="{6766C7D8-612F-9141-9D1E-587FAE6B3940}" presName="horzSpace2" presStyleCnt="0"/>
      <dgm:spPr/>
    </dgm:pt>
    <dgm:pt modelId="{A0797F39-2D08-6C4F-BFD2-5F1CD8A00383}" type="pres">
      <dgm:prSet presAssocID="{6766C7D8-612F-9141-9D1E-587FAE6B3940}" presName="tx2" presStyleLbl="revTx" presStyleIdx="1" presStyleCnt="13"/>
      <dgm:spPr/>
      <dgm:t>
        <a:bodyPr/>
        <a:lstStyle/>
        <a:p>
          <a:endParaRPr lang="en-US"/>
        </a:p>
      </dgm:t>
    </dgm:pt>
    <dgm:pt modelId="{2F04709C-F93C-854B-82E4-C66BB1ADA6BD}" type="pres">
      <dgm:prSet presAssocID="{6766C7D8-612F-9141-9D1E-587FAE6B3940}" presName="vert2" presStyleCnt="0"/>
      <dgm:spPr/>
    </dgm:pt>
    <dgm:pt modelId="{56B40910-9ED1-2045-8795-F74DA27AB9ED}" type="pres">
      <dgm:prSet presAssocID="{6766C7D8-612F-9141-9D1E-587FAE6B3940}" presName="thinLine2b" presStyleLbl="callout" presStyleIdx="0" presStyleCnt="8"/>
      <dgm:spPr/>
    </dgm:pt>
    <dgm:pt modelId="{7FB95C92-34A7-7D47-9818-01A9FC37178C}" type="pres">
      <dgm:prSet presAssocID="{6766C7D8-612F-9141-9D1E-587FAE6B3940}" presName="vertSpace2b" presStyleCnt="0"/>
      <dgm:spPr/>
    </dgm:pt>
    <dgm:pt modelId="{6E79CE7C-2D78-214B-ADAC-73AC59ADE373}" type="pres">
      <dgm:prSet presAssocID="{2A9D0946-C30D-EC4E-A1B7-73E53208418E}" presName="horz2" presStyleCnt="0"/>
      <dgm:spPr/>
    </dgm:pt>
    <dgm:pt modelId="{E8F57792-BC92-6040-A2CC-C1CB827A6560}" type="pres">
      <dgm:prSet presAssocID="{2A9D0946-C30D-EC4E-A1B7-73E53208418E}" presName="horzSpace2" presStyleCnt="0"/>
      <dgm:spPr/>
    </dgm:pt>
    <dgm:pt modelId="{ED1969F2-D107-AC4E-BC11-CDC58711A550}" type="pres">
      <dgm:prSet presAssocID="{2A9D0946-C30D-EC4E-A1B7-73E53208418E}" presName="tx2" presStyleLbl="revTx" presStyleIdx="2" presStyleCnt="13"/>
      <dgm:spPr/>
      <dgm:t>
        <a:bodyPr/>
        <a:lstStyle/>
        <a:p>
          <a:endParaRPr lang="en-US"/>
        </a:p>
      </dgm:t>
    </dgm:pt>
    <dgm:pt modelId="{604A6618-6D65-FE40-89C7-D572C62C10A6}" type="pres">
      <dgm:prSet presAssocID="{2A9D0946-C30D-EC4E-A1B7-73E53208418E}" presName="vert2" presStyleCnt="0"/>
      <dgm:spPr/>
    </dgm:pt>
    <dgm:pt modelId="{BDC20DC8-B01E-0D43-8AA0-6D305669179B}" type="pres">
      <dgm:prSet presAssocID="{2A9D0946-C30D-EC4E-A1B7-73E53208418E}" presName="thinLine2b" presStyleLbl="callout" presStyleIdx="1" presStyleCnt="8"/>
      <dgm:spPr/>
    </dgm:pt>
    <dgm:pt modelId="{7485EE2E-2099-1B49-A565-E6CDDF913365}" type="pres">
      <dgm:prSet presAssocID="{2A9D0946-C30D-EC4E-A1B7-73E53208418E}" presName="vertSpace2b" presStyleCnt="0"/>
      <dgm:spPr/>
    </dgm:pt>
    <dgm:pt modelId="{41B243EE-33CD-2949-A3D2-381D6C37E856}" type="pres">
      <dgm:prSet presAssocID="{BA04B06C-4C98-1846-BB64-731074711312}" presName="thickLine" presStyleLbl="alignNode1" presStyleIdx="1" presStyleCnt="5"/>
      <dgm:spPr/>
    </dgm:pt>
    <dgm:pt modelId="{18B4F4D1-F3B4-9B4D-9FC3-7C088D2919EB}" type="pres">
      <dgm:prSet presAssocID="{BA04B06C-4C98-1846-BB64-731074711312}" presName="horz1" presStyleCnt="0"/>
      <dgm:spPr/>
    </dgm:pt>
    <dgm:pt modelId="{3000A54E-BD6B-CE4A-83A2-4834907F7A24}" type="pres">
      <dgm:prSet presAssocID="{BA04B06C-4C98-1846-BB64-731074711312}" presName="tx1" presStyleLbl="revTx" presStyleIdx="3" presStyleCnt="13"/>
      <dgm:spPr/>
      <dgm:t>
        <a:bodyPr/>
        <a:lstStyle/>
        <a:p>
          <a:endParaRPr lang="en-US"/>
        </a:p>
      </dgm:t>
    </dgm:pt>
    <dgm:pt modelId="{D1F4820D-4D47-2945-9B51-6827650712B8}" type="pres">
      <dgm:prSet presAssocID="{BA04B06C-4C98-1846-BB64-731074711312}" presName="vert1" presStyleCnt="0"/>
      <dgm:spPr/>
    </dgm:pt>
    <dgm:pt modelId="{67CC7B72-68BA-B646-AAE1-F39CDE709CF0}" type="pres">
      <dgm:prSet presAssocID="{16FED23E-A648-8341-9C3E-A30E7630AB9F}" presName="vertSpace2a" presStyleCnt="0"/>
      <dgm:spPr/>
    </dgm:pt>
    <dgm:pt modelId="{9F893FBB-07BD-B243-99B5-ED0D0EA345EE}" type="pres">
      <dgm:prSet presAssocID="{16FED23E-A648-8341-9C3E-A30E7630AB9F}" presName="horz2" presStyleCnt="0"/>
      <dgm:spPr/>
    </dgm:pt>
    <dgm:pt modelId="{AB13DD92-AB91-A24D-B5D2-E71E54215D16}" type="pres">
      <dgm:prSet presAssocID="{16FED23E-A648-8341-9C3E-A30E7630AB9F}" presName="horzSpace2" presStyleCnt="0"/>
      <dgm:spPr/>
    </dgm:pt>
    <dgm:pt modelId="{0DBA5278-1ECF-7C4B-B57A-A3F17050B3F2}" type="pres">
      <dgm:prSet presAssocID="{16FED23E-A648-8341-9C3E-A30E7630AB9F}" presName="tx2" presStyleLbl="revTx" presStyleIdx="4" presStyleCnt="13"/>
      <dgm:spPr/>
      <dgm:t>
        <a:bodyPr/>
        <a:lstStyle/>
        <a:p>
          <a:endParaRPr lang="en-US"/>
        </a:p>
      </dgm:t>
    </dgm:pt>
    <dgm:pt modelId="{7D928439-9400-0640-A726-AEEE93B37DE3}" type="pres">
      <dgm:prSet presAssocID="{16FED23E-A648-8341-9C3E-A30E7630AB9F}" presName="vert2" presStyleCnt="0"/>
      <dgm:spPr/>
    </dgm:pt>
    <dgm:pt modelId="{A4077FDF-7E73-0D48-AAAB-3048F253D9C7}" type="pres">
      <dgm:prSet presAssocID="{16FED23E-A648-8341-9C3E-A30E7630AB9F}" presName="thinLine2b" presStyleLbl="callout" presStyleIdx="2" presStyleCnt="8"/>
      <dgm:spPr/>
    </dgm:pt>
    <dgm:pt modelId="{B9E807E9-84F3-944F-93CD-9F243FCE2629}" type="pres">
      <dgm:prSet presAssocID="{16FED23E-A648-8341-9C3E-A30E7630AB9F}" presName="vertSpace2b" presStyleCnt="0"/>
      <dgm:spPr/>
    </dgm:pt>
    <dgm:pt modelId="{085B822B-DFE5-2D4B-99A2-C3158000767C}" type="pres">
      <dgm:prSet presAssocID="{14132E83-091E-4E4F-9F9F-79F3889384B7}" presName="thickLine" presStyleLbl="alignNode1" presStyleIdx="2" presStyleCnt="5"/>
      <dgm:spPr/>
    </dgm:pt>
    <dgm:pt modelId="{C7E2AB76-BF7D-CC4F-AF90-9C239CE5BA37}" type="pres">
      <dgm:prSet presAssocID="{14132E83-091E-4E4F-9F9F-79F3889384B7}" presName="horz1" presStyleCnt="0"/>
      <dgm:spPr/>
    </dgm:pt>
    <dgm:pt modelId="{293CA2E3-0E67-314B-9FC1-9EFAAC17C7DF}" type="pres">
      <dgm:prSet presAssocID="{14132E83-091E-4E4F-9F9F-79F3889384B7}" presName="tx1" presStyleLbl="revTx" presStyleIdx="5" presStyleCnt="13"/>
      <dgm:spPr/>
      <dgm:t>
        <a:bodyPr/>
        <a:lstStyle/>
        <a:p>
          <a:endParaRPr lang="en-US"/>
        </a:p>
      </dgm:t>
    </dgm:pt>
    <dgm:pt modelId="{919BA067-380E-6445-BB96-D050951CBE5C}" type="pres">
      <dgm:prSet presAssocID="{14132E83-091E-4E4F-9F9F-79F3889384B7}" presName="vert1" presStyleCnt="0"/>
      <dgm:spPr/>
    </dgm:pt>
    <dgm:pt modelId="{748F0C2E-EA94-E341-B21F-BADE9399B1BA}" type="pres">
      <dgm:prSet presAssocID="{91686DF8-9004-3D44-90E4-00B2FA471BE3}" presName="vertSpace2a" presStyleCnt="0"/>
      <dgm:spPr/>
    </dgm:pt>
    <dgm:pt modelId="{ACEEC7F8-AFA0-2E4C-A745-9909B01A5290}" type="pres">
      <dgm:prSet presAssocID="{91686DF8-9004-3D44-90E4-00B2FA471BE3}" presName="horz2" presStyleCnt="0"/>
      <dgm:spPr/>
    </dgm:pt>
    <dgm:pt modelId="{9AB158B3-4B55-F940-A7F8-37C96444D8E7}" type="pres">
      <dgm:prSet presAssocID="{91686DF8-9004-3D44-90E4-00B2FA471BE3}" presName="horzSpace2" presStyleCnt="0"/>
      <dgm:spPr/>
    </dgm:pt>
    <dgm:pt modelId="{DA3D4A1D-FFF7-B847-8BEC-4A2A6BED4727}" type="pres">
      <dgm:prSet presAssocID="{91686DF8-9004-3D44-90E4-00B2FA471BE3}" presName="tx2" presStyleLbl="revTx" presStyleIdx="6" presStyleCnt="13"/>
      <dgm:spPr/>
      <dgm:t>
        <a:bodyPr/>
        <a:lstStyle/>
        <a:p>
          <a:endParaRPr lang="en-US"/>
        </a:p>
      </dgm:t>
    </dgm:pt>
    <dgm:pt modelId="{89695300-71AA-4D40-97D7-3D211B352D72}" type="pres">
      <dgm:prSet presAssocID="{91686DF8-9004-3D44-90E4-00B2FA471BE3}" presName="vert2" presStyleCnt="0"/>
      <dgm:spPr/>
    </dgm:pt>
    <dgm:pt modelId="{0F41E400-CDA3-6A44-8BB6-3D333B61D63F}" type="pres">
      <dgm:prSet presAssocID="{91686DF8-9004-3D44-90E4-00B2FA471BE3}" presName="thinLine2b" presStyleLbl="callout" presStyleIdx="3" presStyleCnt="8"/>
      <dgm:spPr/>
    </dgm:pt>
    <dgm:pt modelId="{F8A85A39-0278-8C40-BB8B-DE65534595FD}" type="pres">
      <dgm:prSet presAssocID="{91686DF8-9004-3D44-90E4-00B2FA471BE3}" presName="vertSpace2b" presStyleCnt="0"/>
      <dgm:spPr/>
    </dgm:pt>
    <dgm:pt modelId="{C110199D-7A78-A145-87AC-56173E8076CC}" type="pres">
      <dgm:prSet presAssocID="{F796F230-E954-1D46-9433-C4195D777492}" presName="horz2" presStyleCnt="0"/>
      <dgm:spPr/>
    </dgm:pt>
    <dgm:pt modelId="{EF70F2FD-3EED-254C-A87E-6F875851065C}" type="pres">
      <dgm:prSet presAssocID="{F796F230-E954-1D46-9433-C4195D777492}" presName="horzSpace2" presStyleCnt="0"/>
      <dgm:spPr/>
    </dgm:pt>
    <dgm:pt modelId="{03722D68-25B8-DE42-A005-559CD0BB0FD0}" type="pres">
      <dgm:prSet presAssocID="{F796F230-E954-1D46-9433-C4195D777492}" presName="tx2" presStyleLbl="revTx" presStyleIdx="7" presStyleCnt="13"/>
      <dgm:spPr/>
      <dgm:t>
        <a:bodyPr/>
        <a:lstStyle/>
        <a:p>
          <a:endParaRPr lang="en-US"/>
        </a:p>
      </dgm:t>
    </dgm:pt>
    <dgm:pt modelId="{98322916-FB45-EB4D-A379-63DB07781222}" type="pres">
      <dgm:prSet presAssocID="{F796F230-E954-1D46-9433-C4195D777492}" presName="vert2" presStyleCnt="0"/>
      <dgm:spPr/>
    </dgm:pt>
    <dgm:pt modelId="{6159EA08-C777-934A-B663-C15033FD92B8}" type="pres">
      <dgm:prSet presAssocID="{F796F230-E954-1D46-9433-C4195D777492}" presName="thinLine2b" presStyleLbl="callout" presStyleIdx="4" presStyleCnt="8"/>
      <dgm:spPr/>
    </dgm:pt>
    <dgm:pt modelId="{5D4D2A03-AC45-154F-BF79-6B4FBBD61110}" type="pres">
      <dgm:prSet presAssocID="{F796F230-E954-1D46-9433-C4195D777492}" presName="vertSpace2b" presStyleCnt="0"/>
      <dgm:spPr/>
    </dgm:pt>
    <dgm:pt modelId="{E0FB62DB-B844-B34F-81F6-0431C689B587}" type="pres">
      <dgm:prSet presAssocID="{DB621AE5-40BF-1746-8807-264831EDA856}" presName="thickLine" presStyleLbl="alignNode1" presStyleIdx="3" presStyleCnt="5"/>
      <dgm:spPr/>
    </dgm:pt>
    <dgm:pt modelId="{D7F823AD-1375-D941-9589-72E71BDA7246}" type="pres">
      <dgm:prSet presAssocID="{DB621AE5-40BF-1746-8807-264831EDA856}" presName="horz1" presStyleCnt="0"/>
      <dgm:spPr/>
    </dgm:pt>
    <dgm:pt modelId="{51CE7DC0-6E7E-6A42-8438-FBE55D1C7994}" type="pres">
      <dgm:prSet presAssocID="{DB621AE5-40BF-1746-8807-264831EDA856}" presName="tx1" presStyleLbl="revTx" presStyleIdx="8" presStyleCnt="13"/>
      <dgm:spPr/>
      <dgm:t>
        <a:bodyPr/>
        <a:lstStyle/>
        <a:p>
          <a:endParaRPr lang="en-US"/>
        </a:p>
      </dgm:t>
    </dgm:pt>
    <dgm:pt modelId="{2F9F8F79-D193-1F4C-B685-D2DA97307791}" type="pres">
      <dgm:prSet presAssocID="{DB621AE5-40BF-1746-8807-264831EDA856}" presName="vert1" presStyleCnt="0"/>
      <dgm:spPr/>
    </dgm:pt>
    <dgm:pt modelId="{9511B26C-68E6-B34E-8928-A84270738602}" type="pres">
      <dgm:prSet presAssocID="{A78E8815-E6D3-4D4D-94F5-41B9027C77A1}" presName="vertSpace2a" presStyleCnt="0"/>
      <dgm:spPr/>
    </dgm:pt>
    <dgm:pt modelId="{F2F10A44-F8E0-3A4E-9729-80D87A4B131B}" type="pres">
      <dgm:prSet presAssocID="{A78E8815-E6D3-4D4D-94F5-41B9027C77A1}" presName="horz2" presStyleCnt="0"/>
      <dgm:spPr/>
    </dgm:pt>
    <dgm:pt modelId="{E1A3FBBB-A955-7F44-9AE2-3F8FBAE74913}" type="pres">
      <dgm:prSet presAssocID="{A78E8815-E6D3-4D4D-94F5-41B9027C77A1}" presName="horzSpace2" presStyleCnt="0"/>
      <dgm:spPr/>
    </dgm:pt>
    <dgm:pt modelId="{6E941B1F-3433-564A-A2C2-222922EF3332}" type="pres">
      <dgm:prSet presAssocID="{A78E8815-E6D3-4D4D-94F5-41B9027C77A1}" presName="tx2" presStyleLbl="revTx" presStyleIdx="9" presStyleCnt="13"/>
      <dgm:spPr/>
      <dgm:t>
        <a:bodyPr/>
        <a:lstStyle/>
        <a:p>
          <a:endParaRPr lang="en-US"/>
        </a:p>
      </dgm:t>
    </dgm:pt>
    <dgm:pt modelId="{80E67AAC-C8DD-9343-AAD4-5737CB8F5885}" type="pres">
      <dgm:prSet presAssocID="{A78E8815-E6D3-4D4D-94F5-41B9027C77A1}" presName="vert2" presStyleCnt="0"/>
      <dgm:spPr/>
    </dgm:pt>
    <dgm:pt modelId="{BAB39857-1C88-774B-BDC3-4DE1E2EDD078}" type="pres">
      <dgm:prSet presAssocID="{A78E8815-E6D3-4D4D-94F5-41B9027C77A1}" presName="thinLine2b" presStyleLbl="callout" presStyleIdx="5" presStyleCnt="8"/>
      <dgm:spPr/>
    </dgm:pt>
    <dgm:pt modelId="{D9B9C670-7D35-684D-9DF1-5B3A0BC6F66A}" type="pres">
      <dgm:prSet presAssocID="{A78E8815-E6D3-4D4D-94F5-41B9027C77A1}" presName="vertSpace2b" presStyleCnt="0"/>
      <dgm:spPr/>
    </dgm:pt>
    <dgm:pt modelId="{D344D202-60D2-F549-9129-9656AB25D087}" type="pres">
      <dgm:prSet presAssocID="{CDB6A10B-AE12-394A-9F27-F10C6A0CDB50}" presName="thickLine" presStyleLbl="alignNode1" presStyleIdx="4" presStyleCnt="5"/>
      <dgm:spPr/>
    </dgm:pt>
    <dgm:pt modelId="{4EA28D5B-7170-B840-81DE-23DACD9F2549}" type="pres">
      <dgm:prSet presAssocID="{CDB6A10B-AE12-394A-9F27-F10C6A0CDB50}" presName="horz1" presStyleCnt="0"/>
      <dgm:spPr/>
    </dgm:pt>
    <dgm:pt modelId="{8FD09B4A-C785-C64C-8187-31E22DA2AEAD}" type="pres">
      <dgm:prSet presAssocID="{CDB6A10B-AE12-394A-9F27-F10C6A0CDB50}" presName="tx1" presStyleLbl="revTx" presStyleIdx="10" presStyleCnt="13"/>
      <dgm:spPr/>
      <dgm:t>
        <a:bodyPr/>
        <a:lstStyle/>
        <a:p>
          <a:endParaRPr lang="en-US"/>
        </a:p>
      </dgm:t>
    </dgm:pt>
    <dgm:pt modelId="{43945151-4854-024A-B596-F81B47C0491E}" type="pres">
      <dgm:prSet presAssocID="{CDB6A10B-AE12-394A-9F27-F10C6A0CDB50}" presName="vert1" presStyleCnt="0"/>
      <dgm:spPr/>
    </dgm:pt>
    <dgm:pt modelId="{B30E1601-B811-A14F-BFA6-02131805CCAE}" type="pres">
      <dgm:prSet presAssocID="{901ABFDD-5E9F-6B4C-87C9-3D7298B35099}" presName="vertSpace2a" presStyleCnt="0"/>
      <dgm:spPr/>
    </dgm:pt>
    <dgm:pt modelId="{3DBB00D9-3F9E-A64C-8D8E-E934B250E657}" type="pres">
      <dgm:prSet presAssocID="{901ABFDD-5E9F-6B4C-87C9-3D7298B35099}" presName="horz2" presStyleCnt="0"/>
      <dgm:spPr/>
    </dgm:pt>
    <dgm:pt modelId="{87A66D15-1D1E-1443-AAE4-69FD2CC73088}" type="pres">
      <dgm:prSet presAssocID="{901ABFDD-5E9F-6B4C-87C9-3D7298B35099}" presName="horzSpace2" presStyleCnt="0"/>
      <dgm:spPr/>
    </dgm:pt>
    <dgm:pt modelId="{76BBAC1B-E135-A043-B520-D1BB2E604363}" type="pres">
      <dgm:prSet presAssocID="{901ABFDD-5E9F-6B4C-87C9-3D7298B35099}" presName="tx2" presStyleLbl="revTx" presStyleIdx="11" presStyleCnt="13"/>
      <dgm:spPr/>
      <dgm:t>
        <a:bodyPr/>
        <a:lstStyle/>
        <a:p>
          <a:endParaRPr lang="en-US"/>
        </a:p>
      </dgm:t>
    </dgm:pt>
    <dgm:pt modelId="{23EDA3B3-DBCA-9B45-87BA-0DA378BE707C}" type="pres">
      <dgm:prSet presAssocID="{901ABFDD-5E9F-6B4C-87C9-3D7298B35099}" presName="vert2" presStyleCnt="0"/>
      <dgm:spPr/>
    </dgm:pt>
    <dgm:pt modelId="{09E98AE9-7363-8C4C-B5B2-1DABA058C639}" type="pres">
      <dgm:prSet presAssocID="{901ABFDD-5E9F-6B4C-87C9-3D7298B35099}" presName="thinLine2b" presStyleLbl="callout" presStyleIdx="6" presStyleCnt="8"/>
      <dgm:spPr/>
    </dgm:pt>
    <dgm:pt modelId="{B7AC3937-8E74-5B45-B9FB-7A9421FDEF1F}" type="pres">
      <dgm:prSet presAssocID="{901ABFDD-5E9F-6B4C-87C9-3D7298B35099}" presName="vertSpace2b" presStyleCnt="0"/>
      <dgm:spPr/>
    </dgm:pt>
    <dgm:pt modelId="{E239E2AF-CEE0-9048-B66D-FEF6CC635EF0}" type="pres">
      <dgm:prSet presAssocID="{0D7D290D-D93A-0441-8775-429F98B52AEB}" presName="horz2" presStyleCnt="0"/>
      <dgm:spPr/>
    </dgm:pt>
    <dgm:pt modelId="{74EE6FB2-6367-4A46-86FE-D24564B1B52F}" type="pres">
      <dgm:prSet presAssocID="{0D7D290D-D93A-0441-8775-429F98B52AEB}" presName="horzSpace2" presStyleCnt="0"/>
      <dgm:spPr/>
    </dgm:pt>
    <dgm:pt modelId="{3D6EE055-103C-D540-A21A-1E53DC3D6F75}" type="pres">
      <dgm:prSet presAssocID="{0D7D290D-D93A-0441-8775-429F98B52AEB}" presName="tx2" presStyleLbl="revTx" presStyleIdx="12" presStyleCnt="13"/>
      <dgm:spPr/>
      <dgm:t>
        <a:bodyPr/>
        <a:lstStyle/>
        <a:p>
          <a:endParaRPr lang="en-US"/>
        </a:p>
      </dgm:t>
    </dgm:pt>
    <dgm:pt modelId="{DEE0ECA0-2ADA-D44E-8482-A2F6B8D0B1C0}" type="pres">
      <dgm:prSet presAssocID="{0D7D290D-D93A-0441-8775-429F98B52AEB}" presName="vert2" presStyleCnt="0"/>
      <dgm:spPr/>
    </dgm:pt>
    <dgm:pt modelId="{D1F0508C-6A8A-CD40-9BCE-0B905693AA17}" type="pres">
      <dgm:prSet presAssocID="{0D7D290D-D93A-0441-8775-429F98B52AEB}" presName="thinLine2b" presStyleLbl="callout" presStyleIdx="7" presStyleCnt="8"/>
      <dgm:spPr/>
    </dgm:pt>
    <dgm:pt modelId="{5540EFB0-3801-744A-8F80-1DCCFEE29E1A}" type="pres">
      <dgm:prSet presAssocID="{0D7D290D-D93A-0441-8775-429F98B52AEB}" presName="vertSpace2b" presStyleCnt="0"/>
      <dgm:spPr/>
    </dgm:pt>
  </dgm:ptLst>
  <dgm:cxnLst>
    <dgm:cxn modelId="{ADDE7142-AF56-2647-A24A-45CCC476976F}" srcId="{558C8CBE-6B8F-4B43-9BF5-307D50CBD7D0}" destId="{6766C7D8-612F-9141-9D1E-587FAE6B3940}" srcOrd="0" destOrd="0" parTransId="{1219D23F-8200-444C-9FCE-6F4B4D90FDB2}" sibTransId="{A858CF3A-C7B8-4D43-AB87-41DDE307F26B}"/>
    <dgm:cxn modelId="{4DE0CF22-5248-5E4F-BDB1-F6D8806E654A}" type="presOf" srcId="{16FED23E-A648-8341-9C3E-A30E7630AB9F}" destId="{0DBA5278-1ECF-7C4B-B57A-A3F17050B3F2}" srcOrd="0" destOrd="0" presId="urn:microsoft.com/office/officeart/2008/layout/LinedList"/>
    <dgm:cxn modelId="{9CAA28B0-7904-F04B-8DC6-794979D79177}" type="presOf" srcId="{558C8CBE-6B8F-4B43-9BF5-307D50CBD7D0}" destId="{D7D5CD94-A0D2-724C-B197-8CD1B0BB48DD}" srcOrd="0" destOrd="0" presId="urn:microsoft.com/office/officeart/2008/layout/LinedList"/>
    <dgm:cxn modelId="{69681D6D-5BDF-D34D-BDDA-8743EA061088}" srcId="{CDB6A10B-AE12-394A-9F27-F10C6A0CDB50}" destId="{0D7D290D-D93A-0441-8775-429F98B52AEB}" srcOrd="1" destOrd="0" parTransId="{35E517EF-E30E-E54F-9B10-3E649DE6DD1D}" sibTransId="{656CC29B-B9BD-5942-8896-97AFED253602}"/>
    <dgm:cxn modelId="{7C24D504-21D6-D242-95CD-332A3AA321DD}" type="presOf" srcId="{F796F230-E954-1D46-9433-C4195D777492}" destId="{03722D68-25B8-DE42-A005-559CD0BB0FD0}" srcOrd="0" destOrd="0" presId="urn:microsoft.com/office/officeart/2008/layout/LinedList"/>
    <dgm:cxn modelId="{2151E161-5DE3-7642-AC36-38418F9070F3}" type="presOf" srcId="{6766C7D8-612F-9141-9D1E-587FAE6B3940}" destId="{A0797F39-2D08-6C4F-BFD2-5F1CD8A00383}" srcOrd="0" destOrd="0" presId="urn:microsoft.com/office/officeart/2008/layout/LinedList"/>
    <dgm:cxn modelId="{3C4FA7A8-3CEB-3C47-B163-D33CFCAE09C6}" srcId="{68429C89-B946-5542-904C-9AC497EBE645}" destId="{DB621AE5-40BF-1746-8807-264831EDA856}" srcOrd="3" destOrd="0" parTransId="{EA503858-0D46-E840-B34E-5323C668680F}" sibTransId="{CAC0A3C3-95BC-A14C-A3B3-CB01DEAEDAB3}"/>
    <dgm:cxn modelId="{47352B2C-84A9-0C4B-A9A2-AAB097F62F6A}" type="presOf" srcId="{901ABFDD-5E9F-6B4C-87C9-3D7298B35099}" destId="{76BBAC1B-E135-A043-B520-D1BB2E604363}" srcOrd="0" destOrd="0" presId="urn:microsoft.com/office/officeart/2008/layout/LinedList"/>
    <dgm:cxn modelId="{8978D2E8-883A-8F4B-B212-0CFFADD0E340}" srcId="{68429C89-B946-5542-904C-9AC497EBE645}" destId="{14132E83-091E-4E4F-9F9F-79F3889384B7}" srcOrd="2" destOrd="0" parTransId="{91761F21-C161-6C45-8438-F06B23251196}" sibTransId="{5A2200C9-B4E9-1941-9F6F-21F343752B5C}"/>
    <dgm:cxn modelId="{9779E961-AC80-4344-ABD0-57349812C125}" type="presOf" srcId="{91686DF8-9004-3D44-90E4-00B2FA471BE3}" destId="{DA3D4A1D-FFF7-B847-8BEC-4A2A6BED4727}" srcOrd="0" destOrd="0" presId="urn:microsoft.com/office/officeart/2008/layout/LinedList"/>
    <dgm:cxn modelId="{F3A635CC-5285-7045-BF76-9D56E9505B94}" srcId="{14132E83-091E-4E4F-9F9F-79F3889384B7}" destId="{91686DF8-9004-3D44-90E4-00B2FA471BE3}" srcOrd="0" destOrd="0" parTransId="{4D56B24D-CA9E-784E-8003-E46125390EB1}" sibTransId="{5FC9F92A-FB58-2647-8942-74AA04E63A07}"/>
    <dgm:cxn modelId="{BDBA1E2F-4F6D-6845-87F4-E0035E80C702}" srcId="{BA04B06C-4C98-1846-BB64-731074711312}" destId="{16FED23E-A648-8341-9C3E-A30E7630AB9F}" srcOrd="0" destOrd="0" parTransId="{75225A87-AC1A-C147-B28C-DDCBCE865DD9}" sibTransId="{50F3F355-F736-9A49-80AE-AFC3A24E9A07}"/>
    <dgm:cxn modelId="{15050CA6-2017-7445-B36D-325272A6E72C}" type="presOf" srcId="{2A9D0946-C30D-EC4E-A1B7-73E53208418E}" destId="{ED1969F2-D107-AC4E-BC11-CDC58711A550}" srcOrd="0" destOrd="0" presId="urn:microsoft.com/office/officeart/2008/layout/LinedList"/>
    <dgm:cxn modelId="{CAA980CA-BABB-AE45-BDF7-AA0AB4D9198D}" type="presOf" srcId="{CDB6A10B-AE12-394A-9F27-F10C6A0CDB50}" destId="{8FD09B4A-C785-C64C-8187-31E22DA2AEAD}" srcOrd="0" destOrd="0" presId="urn:microsoft.com/office/officeart/2008/layout/LinedList"/>
    <dgm:cxn modelId="{26C86C12-5830-3D4B-B5B4-E2FD51A387D1}" type="presOf" srcId="{BA04B06C-4C98-1846-BB64-731074711312}" destId="{3000A54E-BD6B-CE4A-83A2-4834907F7A24}" srcOrd="0" destOrd="0" presId="urn:microsoft.com/office/officeart/2008/layout/LinedList"/>
    <dgm:cxn modelId="{9C9E8C46-53AF-9945-9928-470D9DB18EB9}" srcId="{68429C89-B946-5542-904C-9AC497EBE645}" destId="{BA04B06C-4C98-1846-BB64-731074711312}" srcOrd="1" destOrd="0" parTransId="{355C1003-2A6D-EE45-8A53-E448F72D70A3}" sibTransId="{4A5439DB-E769-794C-8BDD-3F78CB231E6A}"/>
    <dgm:cxn modelId="{D5A39370-1EA8-ED4F-A6AB-4DC024F885F4}" type="presOf" srcId="{DB621AE5-40BF-1746-8807-264831EDA856}" destId="{51CE7DC0-6E7E-6A42-8438-FBE55D1C7994}" srcOrd="0" destOrd="0" presId="urn:microsoft.com/office/officeart/2008/layout/LinedList"/>
    <dgm:cxn modelId="{3D7F2E4D-3D4E-724B-AE20-7B851C027CF3}" type="presOf" srcId="{68429C89-B946-5542-904C-9AC497EBE645}" destId="{A4F6A91E-80AF-EF44-AA78-038B32F20758}" srcOrd="0" destOrd="0" presId="urn:microsoft.com/office/officeart/2008/layout/LinedList"/>
    <dgm:cxn modelId="{2A1B6D9C-E53C-CD41-829F-6546E343196A}" srcId="{14132E83-091E-4E4F-9F9F-79F3889384B7}" destId="{F796F230-E954-1D46-9433-C4195D777492}" srcOrd="1" destOrd="0" parTransId="{7D79D855-44A1-6044-B9AC-179D4678D47F}" sibTransId="{ED9D25C3-D560-664C-BE50-F619FE12C1C9}"/>
    <dgm:cxn modelId="{42FD137D-990C-B24B-88E2-A39C196B0A87}" type="presOf" srcId="{14132E83-091E-4E4F-9F9F-79F3889384B7}" destId="{293CA2E3-0E67-314B-9FC1-9EFAAC17C7DF}" srcOrd="0" destOrd="0" presId="urn:microsoft.com/office/officeart/2008/layout/LinedList"/>
    <dgm:cxn modelId="{E8C50C5F-9EC3-904F-AFAC-B3EF913ED3C6}" srcId="{68429C89-B946-5542-904C-9AC497EBE645}" destId="{CDB6A10B-AE12-394A-9F27-F10C6A0CDB50}" srcOrd="4" destOrd="0" parTransId="{BC2C24A5-F5D4-7740-AD49-0EE67C64AF01}" sibTransId="{4564DE4E-1203-E743-A048-8B476048D207}"/>
    <dgm:cxn modelId="{DD936AC2-D3FE-A04F-941D-5F6C2414E4BD}" srcId="{68429C89-B946-5542-904C-9AC497EBE645}" destId="{558C8CBE-6B8F-4B43-9BF5-307D50CBD7D0}" srcOrd="0" destOrd="0" parTransId="{AFFD696F-0D95-9D4F-9156-032B81879B35}" sibTransId="{022BEFDB-895B-AD43-9476-189C6B1C7DD9}"/>
    <dgm:cxn modelId="{431F584A-CBD1-E74B-AA67-1389E02667D3}" srcId="{CDB6A10B-AE12-394A-9F27-F10C6A0CDB50}" destId="{901ABFDD-5E9F-6B4C-87C9-3D7298B35099}" srcOrd="0" destOrd="0" parTransId="{7F015AF6-2A88-5E41-BB85-42FBCCA2A9CA}" sibTransId="{CEFAFC36-A2B1-D44F-AB71-8D44E59366B5}"/>
    <dgm:cxn modelId="{22F97DCA-3C03-F44D-98A8-9FB41831860B}" srcId="{558C8CBE-6B8F-4B43-9BF5-307D50CBD7D0}" destId="{2A9D0946-C30D-EC4E-A1B7-73E53208418E}" srcOrd="1" destOrd="0" parTransId="{698D09DE-65C5-0E46-98DD-F5705B0386FF}" sibTransId="{5BF6350C-4F6A-724B-8F1C-B0FC6262B5BB}"/>
    <dgm:cxn modelId="{349B26F9-FB5A-6F46-87F5-9064F0E78AAE}" type="presOf" srcId="{A78E8815-E6D3-4D4D-94F5-41B9027C77A1}" destId="{6E941B1F-3433-564A-A2C2-222922EF3332}" srcOrd="0" destOrd="0" presId="urn:microsoft.com/office/officeart/2008/layout/LinedList"/>
    <dgm:cxn modelId="{DE400E73-DADC-4340-983B-10744EF2876E}" srcId="{DB621AE5-40BF-1746-8807-264831EDA856}" destId="{A78E8815-E6D3-4D4D-94F5-41B9027C77A1}" srcOrd="0" destOrd="0" parTransId="{207D7829-4CB3-BE48-8E40-44B6471DF42A}" sibTransId="{A67C25BB-969F-BB40-A937-641AFBC39CDC}"/>
    <dgm:cxn modelId="{5547F44E-8826-9246-8EFC-EC4818CE352F}" type="presOf" srcId="{0D7D290D-D93A-0441-8775-429F98B52AEB}" destId="{3D6EE055-103C-D540-A21A-1E53DC3D6F75}" srcOrd="0" destOrd="0" presId="urn:microsoft.com/office/officeart/2008/layout/LinedList"/>
    <dgm:cxn modelId="{86364575-0225-D046-AC15-5422D27C8270}" type="presParOf" srcId="{A4F6A91E-80AF-EF44-AA78-038B32F20758}" destId="{C40A2D55-AEAD-7847-8A9B-4B42ABBC0EAC}" srcOrd="0" destOrd="0" presId="urn:microsoft.com/office/officeart/2008/layout/LinedList"/>
    <dgm:cxn modelId="{0D166DCF-999C-1E42-B249-06C99DC5FDB7}" type="presParOf" srcId="{A4F6A91E-80AF-EF44-AA78-038B32F20758}" destId="{39DE772E-F7FB-B542-8535-EF74895F7A3C}" srcOrd="1" destOrd="0" presId="urn:microsoft.com/office/officeart/2008/layout/LinedList"/>
    <dgm:cxn modelId="{F8E15AFC-05A9-A24E-8A85-4414CBAB46C1}" type="presParOf" srcId="{39DE772E-F7FB-B542-8535-EF74895F7A3C}" destId="{D7D5CD94-A0D2-724C-B197-8CD1B0BB48DD}" srcOrd="0" destOrd="0" presId="urn:microsoft.com/office/officeart/2008/layout/LinedList"/>
    <dgm:cxn modelId="{FCD3FAF2-A84E-A544-A2BC-0155C80162EF}" type="presParOf" srcId="{39DE772E-F7FB-B542-8535-EF74895F7A3C}" destId="{FF9360E1-2907-F143-9E34-257A6B824E55}" srcOrd="1" destOrd="0" presId="urn:microsoft.com/office/officeart/2008/layout/LinedList"/>
    <dgm:cxn modelId="{83B21F2A-7D25-9B46-AD8E-68854E60DE2F}" type="presParOf" srcId="{FF9360E1-2907-F143-9E34-257A6B824E55}" destId="{9538797A-E9C6-574E-870D-822C788F0443}" srcOrd="0" destOrd="0" presId="urn:microsoft.com/office/officeart/2008/layout/LinedList"/>
    <dgm:cxn modelId="{D26DA11A-919A-F149-99F5-645A57B8E76B}" type="presParOf" srcId="{FF9360E1-2907-F143-9E34-257A6B824E55}" destId="{2CF41EFE-367E-CB45-A436-6008989F443E}" srcOrd="1" destOrd="0" presId="urn:microsoft.com/office/officeart/2008/layout/LinedList"/>
    <dgm:cxn modelId="{D33EEA65-BB7E-D54D-9B3B-73DF1B1BF75E}" type="presParOf" srcId="{2CF41EFE-367E-CB45-A436-6008989F443E}" destId="{9A2DCBF6-870F-D349-B16D-5AB1A08E76CC}" srcOrd="0" destOrd="0" presId="urn:microsoft.com/office/officeart/2008/layout/LinedList"/>
    <dgm:cxn modelId="{33D45EEE-B16C-634B-8AEF-7780F999D08A}" type="presParOf" srcId="{2CF41EFE-367E-CB45-A436-6008989F443E}" destId="{A0797F39-2D08-6C4F-BFD2-5F1CD8A00383}" srcOrd="1" destOrd="0" presId="urn:microsoft.com/office/officeart/2008/layout/LinedList"/>
    <dgm:cxn modelId="{02607866-0DF1-A046-A66E-DEAEF1CB9086}" type="presParOf" srcId="{2CF41EFE-367E-CB45-A436-6008989F443E}" destId="{2F04709C-F93C-854B-82E4-C66BB1ADA6BD}" srcOrd="2" destOrd="0" presId="urn:microsoft.com/office/officeart/2008/layout/LinedList"/>
    <dgm:cxn modelId="{7D2F3B7D-D769-5942-81AB-CB479DABBB63}" type="presParOf" srcId="{FF9360E1-2907-F143-9E34-257A6B824E55}" destId="{56B40910-9ED1-2045-8795-F74DA27AB9ED}" srcOrd="2" destOrd="0" presId="urn:microsoft.com/office/officeart/2008/layout/LinedList"/>
    <dgm:cxn modelId="{F38F6252-307F-CD43-84BA-E49F5CC013EE}" type="presParOf" srcId="{FF9360E1-2907-F143-9E34-257A6B824E55}" destId="{7FB95C92-34A7-7D47-9818-01A9FC37178C}" srcOrd="3" destOrd="0" presId="urn:microsoft.com/office/officeart/2008/layout/LinedList"/>
    <dgm:cxn modelId="{8891BBE7-FFFA-6940-AFCF-BF9DEB913475}" type="presParOf" srcId="{FF9360E1-2907-F143-9E34-257A6B824E55}" destId="{6E79CE7C-2D78-214B-ADAC-73AC59ADE373}" srcOrd="4" destOrd="0" presId="urn:microsoft.com/office/officeart/2008/layout/LinedList"/>
    <dgm:cxn modelId="{1452DA5D-84B6-874F-A429-8C75383ADA5C}" type="presParOf" srcId="{6E79CE7C-2D78-214B-ADAC-73AC59ADE373}" destId="{E8F57792-BC92-6040-A2CC-C1CB827A6560}" srcOrd="0" destOrd="0" presId="urn:microsoft.com/office/officeart/2008/layout/LinedList"/>
    <dgm:cxn modelId="{B3DDB939-708E-6845-A063-5CE87C9CA48D}" type="presParOf" srcId="{6E79CE7C-2D78-214B-ADAC-73AC59ADE373}" destId="{ED1969F2-D107-AC4E-BC11-CDC58711A550}" srcOrd="1" destOrd="0" presId="urn:microsoft.com/office/officeart/2008/layout/LinedList"/>
    <dgm:cxn modelId="{D63AB61C-4E95-1E49-88BF-04B1BF0E5793}" type="presParOf" srcId="{6E79CE7C-2D78-214B-ADAC-73AC59ADE373}" destId="{604A6618-6D65-FE40-89C7-D572C62C10A6}" srcOrd="2" destOrd="0" presId="urn:microsoft.com/office/officeart/2008/layout/LinedList"/>
    <dgm:cxn modelId="{FA4D502F-738A-3143-AA5E-1BECC67E9F8A}" type="presParOf" srcId="{FF9360E1-2907-F143-9E34-257A6B824E55}" destId="{BDC20DC8-B01E-0D43-8AA0-6D305669179B}" srcOrd="5" destOrd="0" presId="urn:microsoft.com/office/officeart/2008/layout/LinedList"/>
    <dgm:cxn modelId="{D285BC91-B733-744A-8370-48FB04A6315C}" type="presParOf" srcId="{FF9360E1-2907-F143-9E34-257A6B824E55}" destId="{7485EE2E-2099-1B49-A565-E6CDDF913365}" srcOrd="6" destOrd="0" presId="urn:microsoft.com/office/officeart/2008/layout/LinedList"/>
    <dgm:cxn modelId="{41128EDE-4D94-454F-A9C2-14C56D481C1A}" type="presParOf" srcId="{A4F6A91E-80AF-EF44-AA78-038B32F20758}" destId="{41B243EE-33CD-2949-A3D2-381D6C37E856}" srcOrd="2" destOrd="0" presId="urn:microsoft.com/office/officeart/2008/layout/LinedList"/>
    <dgm:cxn modelId="{44541984-0E60-8342-B8BB-1C1CFCEB221C}" type="presParOf" srcId="{A4F6A91E-80AF-EF44-AA78-038B32F20758}" destId="{18B4F4D1-F3B4-9B4D-9FC3-7C088D2919EB}" srcOrd="3" destOrd="0" presId="urn:microsoft.com/office/officeart/2008/layout/LinedList"/>
    <dgm:cxn modelId="{7AF0474A-BC56-424D-9F22-308A44B5FE40}" type="presParOf" srcId="{18B4F4D1-F3B4-9B4D-9FC3-7C088D2919EB}" destId="{3000A54E-BD6B-CE4A-83A2-4834907F7A24}" srcOrd="0" destOrd="0" presId="urn:microsoft.com/office/officeart/2008/layout/LinedList"/>
    <dgm:cxn modelId="{C65D30BD-1B70-5F42-9271-C6FC4F43FEC7}" type="presParOf" srcId="{18B4F4D1-F3B4-9B4D-9FC3-7C088D2919EB}" destId="{D1F4820D-4D47-2945-9B51-6827650712B8}" srcOrd="1" destOrd="0" presId="urn:microsoft.com/office/officeart/2008/layout/LinedList"/>
    <dgm:cxn modelId="{E0CD859C-7ABA-9741-8E17-DC8ABD0488E2}" type="presParOf" srcId="{D1F4820D-4D47-2945-9B51-6827650712B8}" destId="{67CC7B72-68BA-B646-AAE1-F39CDE709CF0}" srcOrd="0" destOrd="0" presId="urn:microsoft.com/office/officeart/2008/layout/LinedList"/>
    <dgm:cxn modelId="{54FF7D92-08F0-E447-8DD4-7B605033B444}" type="presParOf" srcId="{D1F4820D-4D47-2945-9B51-6827650712B8}" destId="{9F893FBB-07BD-B243-99B5-ED0D0EA345EE}" srcOrd="1" destOrd="0" presId="urn:microsoft.com/office/officeart/2008/layout/LinedList"/>
    <dgm:cxn modelId="{7F99C202-E995-824A-9CC6-CA2E4349392E}" type="presParOf" srcId="{9F893FBB-07BD-B243-99B5-ED0D0EA345EE}" destId="{AB13DD92-AB91-A24D-B5D2-E71E54215D16}" srcOrd="0" destOrd="0" presId="urn:microsoft.com/office/officeart/2008/layout/LinedList"/>
    <dgm:cxn modelId="{02B90B78-E600-2F42-BE1A-55CD9032755D}" type="presParOf" srcId="{9F893FBB-07BD-B243-99B5-ED0D0EA345EE}" destId="{0DBA5278-1ECF-7C4B-B57A-A3F17050B3F2}" srcOrd="1" destOrd="0" presId="urn:microsoft.com/office/officeart/2008/layout/LinedList"/>
    <dgm:cxn modelId="{3743BE91-4384-2741-9270-17BEA42C209C}" type="presParOf" srcId="{9F893FBB-07BD-B243-99B5-ED0D0EA345EE}" destId="{7D928439-9400-0640-A726-AEEE93B37DE3}" srcOrd="2" destOrd="0" presId="urn:microsoft.com/office/officeart/2008/layout/LinedList"/>
    <dgm:cxn modelId="{A71B1465-267F-5C47-835D-614D633E9081}" type="presParOf" srcId="{D1F4820D-4D47-2945-9B51-6827650712B8}" destId="{A4077FDF-7E73-0D48-AAAB-3048F253D9C7}" srcOrd="2" destOrd="0" presId="urn:microsoft.com/office/officeart/2008/layout/LinedList"/>
    <dgm:cxn modelId="{6CBAF9C2-7F3C-E54C-80F0-05F6F04F7BD5}" type="presParOf" srcId="{D1F4820D-4D47-2945-9B51-6827650712B8}" destId="{B9E807E9-84F3-944F-93CD-9F243FCE2629}" srcOrd="3" destOrd="0" presId="urn:microsoft.com/office/officeart/2008/layout/LinedList"/>
    <dgm:cxn modelId="{1B5760D6-79A4-664F-B506-7F78B6F9FB31}" type="presParOf" srcId="{A4F6A91E-80AF-EF44-AA78-038B32F20758}" destId="{085B822B-DFE5-2D4B-99A2-C3158000767C}" srcOrd="4" destOrd="0" presId="urn:microsoft.com/office/officeart/2008/layout/LinedList"/>
    <dgm:cxn modelId="{961CDD52-621B-7A4B-854A-C370654441ED}" type="presParOf" srcId="{A4F6A91E-80AF-EF44-AA78-038B32F20758}" destId="{C7E2AB76-BF7D-CC4F-AF90-9C239CE5BA37}" srcOrd="5" destOrd="0" presId="urn:microsoft.com/office/officeart/2008/layout/LinedList"/>
    <dgm:cxn modelId="{A916C504-0FED-4142-92F3-1CCDBE618DE3}" type="presParOf" srcId="{C7E2AB76-BF7D-CC4F-AF90-9C239CE5BA37}" destId="{293CA2E3-0E67-314B-9FC1-9EFAAC17C7DF}" srcOrd="0" destOrd="0" presId="urn:microsoft.com/office/officeart/2008/layout/LinedList"/>
    <dgm:cxn modelId="{03806CEF-0F4E-A44B-88E0-5D3105328C2F}" type="presParOf" srcId="{C7E2AB76-BF7D-CC4F-AF90-9C239CE5BA37}" destId="{919BA067-380E-6445-BB96-D050951CBE5C}" srcOrd="1" destOrd="0" presId="urn:microsoft.com/office/officeart/2008/layout/LinedList"/>
    <dgm:cxn modelId="{56270803-A340-7A47-873E-B8DEEDEAFF0F}" type="presParOf" srcId="{919BA067-380E-6445-BB96-D050951CBE5C}" destId="{748F0C2E-EA94-E341-B21F-BADE9399B1BA}" srcOrd="0" destOrd="0" presId="urn:microsoft.com/office/officeart/2008/layout/LinedList"/>
    <dgm:cxn modelId="{C6A6278C-0239-8043-985B-D1AC86A98C69}" type="presParOf" srcId="{919BA067-380E-6445-BB96-D050951CBE5C}" destId="{ACEEC7F8-AFA0-2E4C-A745-9909B01A5290}" srcOrd="1" destOrd="0" presId="urn:microsoft.com/office/officeart/2008/layout/LinedList"/>
    <dgm:cxn modelId="{942B2B9C-45A2-0E47-A491-ECEFB688DA6C}" type="presParOf" srcId="{ACEEC7F8-AFA0-2E4C-A745-9909B01A5290}" destId="{9AB158B3-4B55-F940-A7F8-37C96444D8E7}" srcOrd="0" destOrd="0" presId="urn:microsoft.com/office/officeart/2008/layout/LinedList"/>
    <dgm:cxn modelId="{E4D3D260-B022-7646-AB3D-A25D6AA63F18}" type="presParOf" srcId="{ACEEC7F8-AFA0-2E4C-A745-9909B01A5290}" destId="{DA3D4A1D-FFF7-B847-8BEC-4A2A6BED4727}" srcOrd="1" destOrd="0" presId="urn:microsoft.com/office/officeart/2008/layout/LinedList"/>
    <dgm:cxn modelId="{528E693E-37E7-244F-A3F4-6C8FBDF3B16B}" type="presParOf" srcId="{ACEEC7F8-AFA0-2E4C-A745-9909B01A5290}" destId="{89695300-71AA-4D40-97D7-3D211B352D72}" srcOrd="2" destOrd="0" presId="urn:microsoft.com/office/officeart/2008/layout/LinedList"/>
    <dgm:cxn modelId="{420D1BBB-BA8E-CE48-B5A3-362AD49F8793}" type="presParOf" srcId="{919BA067-380E-6445-BB96-D050951CBE5C}" destId="{0F41E400-CDA3-6A44-8BB6-3D333B61D63F}" srcOrd="2" destOrd="0" presId="urn:microsoft.com/office/officeart/2008/layout/LinedList"/>
    <dgm:cxn modelId="{752D1271-9C65-634E-9DD7-2F47BC5F0B1C}" type="presParOf" srcId="{919BA067-380E-6445-BB96-D050951CBE5C}" destId="{F8A85A39-0278-8C40-BB8B-DE65534595FD}" srcOrd="3" destOrd="0" presId="urn:microsoft.com/office/officeart/2008/layout/LinedList"/>
    <dgm:cxn modelId="{33AA8755-0062-6146-8DB0-001538C694C0}" type="presParOf" srcId="{919BA067-380E-6445-BB96-D050951CBE5C}" destId="{C110199D-7A78-A145-87AC-56173E8076CC}" srcOrd="4" destOrd="0" presId="urn:microsoft.com/office/officeart/2008/layout/LinedList"/>
    <dgm:cxn modelId="{0A46F0C7-A107-8E40-8D64-3865B7C8A2C3}" type="presParOf" srcId="{C110199D-7A78-A145-87AC-56173E8076CC}" destId="{EF70F2FD-3EED-254C-A87E-6F875851065C}" srcOrd="0" destOrd="0" presId="urn:microsoft.com/office/officeart/2008/layout/LinedList"/>
    <dgm:cxn modelId="{E297C4FC-97D7-E245-8D3A-211F0257E251}" type="presParOf" srcId="{C110199D-7A78-A145-87AC-56173E8076CC}" destId="{03722D68-25B8-DE42-A005-559CD0BB0FD0}" srcOrd="1" destOrd="0" presId="urn:microsoft.com/office/officeart/2008/layout/LinedList"/>
    <dgm:cxn modelId="{20B80C49-5FC0-824D-9F85-1D83C66D9F51}" type="presParOf" srcId="{C110199D-7A78-A145-87AC-56173E8076CC}" destId="{98322916-FB45-EB4D-A379-63DB07781222}" srcOrd="2" destOrd="0" presId="urn:microsoft.com/office/officeart/2008/layout/LinedList"/>
    <dgm:cxn modelId="{A6F1C296-2466-F345-AF7E-977A03BA4E47}" type="presParOf" srcId="{919BA067-380E-6445-BB96-D050951CBE5C}" destId="{6159EA08-C777-934A-B663-C15033FD92B8}" srcOrd="5" destOrd="0" presId="urn:microsoft.com/office/officeart/2008/layout/LinedList"/>
    <dgm:cxn modelId="{D0E0F85A-2618-444E-8474-72B599A82D69}" type="presParOf" srcId="{919BA067-380E-6445-BB96-D050951CBE5C}" destId="{5D4D2A03-AC45-154F-BF79-6B4FBBD61110}" srcOrd="6" destOrd="0" presId="urn:microsoft.com/office/officeart/2008/layout/LinedList"/>
    <dgm:cxn modelId="{785D842A-1520-B94D-8EE2-5C5DDAC4F1D1}" type="presParOf" srcId="{A4F6A91E-80AF-EF44-AA78-038B32F20758}" destId="{E0FB62DB-B844-B34F-81F6-0431C689B587}" srcOrd="6" destOrd="0" presId="urn:microsoft.com/office/officeart/2008/layout/LinedList"/>
    <dgm:cxn modelId="{03EBF8BC-6537-FC49-AFFE-93FA6A97BF74}" type="presParOf" srcId="{A4F6A91E-80AF-EF44-AA78-038B32F20758}" destId="{D7F823AD-1375-D941-9589-72E71BDA7246}" srcOrd="7" destOrd="0" presId="urn:microsoft.com/office/officeart/2008/layout/LinedList"/>
    <dgm:cxn modelId="{E9DA0AD0-1B4A-0F4E-8774-63728ED7432A}" type="presParOf" srcId="{D7F823AD-1375-D941-9589-72E71BDA7246}" destId="{51CE7DC0-6E7E-6A42-8438-FBE55D1C7994}" srcOrd="0" destOrd="0" presId="urn:microsoft.com/office/officeart/2008/layout/LinedList"/>
    <dgm:cxn modelId="{990DFA08-4CF3-1E41-88E5-D5DD80F11639}" type="presParOf" srcId="{D7F823AD-1375-D941-9589-72E71BDA7246}" destId="{2F9F8F79-D193-1F4C-B685-D2DA97307791}" srcOrd="1" destOrd="0" presId="urn:microsoft.com/office/officeart/2008/layout/LinedList"/>
    <dgm:cxn modelId="{99833882-6E31-C64E-A9D4-BC47F69068EF}" type="presParOf" srcId="{2F9F8F79-D193-1F4C-B685-D2DA97307791}" destId="{9511B26C-68E6-B34E-8928-A84270738602}" srcOrd="0" destOrd="0" presId="urn:microsoft.com/office/officeart/2008/layout/LinedList"/>
    <dgm:cxn modelId="{6E7C5B62-728D-D247-83FA-51A22E25519D}" type="presParOf" srcId="{2F9F8F79-D193-1F4C-B685-D2DA97307791}" destId="{F2F10A44-F8E0-3A4E-9729-80D87A4B131B}" srcOrd="1" destOrd="0" presId="urn:microsoft.com/office/officeart/2008/layout/LinedList"/>
    <dgm:cxn modelId="{86D37221-CC48-9A43-8041-0519EC081C6C}" type="presParOf" srcId="{F2F10A44-F8E0-3A4E-9729-80D87A4B131B}" destId="{E1A3FBBB-A955-7F44-9AE2-3F8FBAE74913}" srcOrd="0" destOrd="0" presId="urn:microsoft.com/office/officeart/2008/layout/LinedList"/>
    <dgm:cxn modelId="{BF2815B9-8A4D-9B49-97DD-97A7B6232627}" type="presParOf" srcId="{F2F10A44-F8E0-3A4E-9729-80D87A4B131B}" destId="{6E941B1F-3433-564A-A2C2-222922EF3332}" srcOrd="1" destOrd="0" presId="urn:microsoft.com/office/officeart/2008/layout/LinedList"/>
    <dgm:cxn modelId="{A4F80954-DC85-974E-A7BC-B4B49CDC32EB}" type="presParOf" srcId="{F2F10A44-F8E0-3A4E-9729-80D87A4B131B}" destId="{80E67AAC-C8DD-9343-AAD4-5737CB8F5885}" srcOrd="2" destOrd="0" presId="urn:microsoft.com/office/officeart/2008/layout/LinedList"/>
    <dgm:cxn modelId="{485B1832-36A4-AC49-B6FF-7EC19F936196}" type="presParOf" srcId="{2F9F8F79-D193-1F4C-B685-D2DA97307791}" destId="{BAB39857-1C88-774B-BDC3-4DE1E2EDD078}" srcOrd="2" destOrd="0" presId="urn:microsoft.com/office/officeart/2008/layout/LinedList"/>
    <dgm:cxn modelId="{6294FF5C-887D-5A49-9483-2105B01D8CDD}" type="presParOf" srcId="{2F9F8F79-D193-1F4C-B685-D2DA97307791}" destId="{D9B9C670-7D35-684D-9DF1-5B3A0BC6F66A}" srcOrd="3" destOrd="0" presId="urn:microsoft.com/office/officeart/2008/layout/LinedList"/>
    <dgm:cxn modelId="{BFC7E532-3F9E-194A-82FD-976CACE6BDDA}" type="presParOf" srcId="{A4F6A91E-80AF-EF44-AA78-038B32F20758}" destId="{D344D202-60D2-F549-9129-9656AB25D087}" srcOrd="8" destOrd="0" presId="urn:microsoft.com/office/officeart/2008/layout/LinedList"/>
    <dgm:cxn modelId="{EA95E3AD-AE00-7145-A837-1960285B2621}" type="presParOf" srcId="{A4F6A91E-80AF-EF44-AA78-038B32F20758}" destId="{4EA28D5B-7170-B840-81DE-23DACD9F2549}" srcOrd="9" destOrd="0" presId="urn:microsoft.com/office/officeart/2008/layout/LinedList"/>
    <dgm:cxn modelId="{91BA6941-CAAC-0546-89F8-F75F6953BA96}" type="presParOf" srcId="{4EA28D5B-7170-B840-81DE-23DACD9F2549}" destId="{8FD09B4A-C785-C64C-8187-31E22DA2AEAD}" srcOrd="0" destOrd="0" presId="urn:microsoft.com/office/officeart/2008/layout/LinedList"/>
    <dgm:cxn modelId="{F73AD56F-BCAA-4C4C-8D73-1DD1F70D307C}" type="presParOf" srcId="{4EA28D5B-7170-B840-81DE-23DACD9F2549}" destId="{43945151-4854-024A-B596-F81B47C0491E}" srcOrd="1" destOrd="0" presId="urn:microsoft.com/office/officeart/2008/layout/LinedList"/>
    <dgm:cxn modelId="{EDC60E91-F6E5-3349-AF45-F947E6B3894E}" type="presParOf" srcId="{43945151-4854-024A-B596-F81B47C0491E}" destId="{B30E1601-B811-A14F-BFA6-02131805CCAE}" srcOrd="0" destOrd="0" presId="urn:microsoft.com/office/officeart/2008/layout/LinedList"/>
    <dgm:cxn modelId="{29F789BE-3FCF-8449-B209-494F673EF1F9}" type="presParOf" srcId="{43945151-4854-024A-B596-F81B47C0491E}" destId="{3DBB00D9-3F9E-A64C-8D8E-E934B250E657}" srcOrd="1" destOrd="0" presId="urn:microsoft.com/office/officeart/2008/layout/LinedList"/>
    <dgm:cxn modelId="{4EB54B0B-F359-834E-B8DF-FE1D97A6BC6E}" type="presParOf" srcId="{3DBB00D9-3F9E-A64C-8D8E-E934B250E657}" destId="{87A66D15-1D1E-1443-AAE4-69FD2CC73088}" srcOrd="0" destOrd="0" presId="urn:microsoft.com/office/officeart/2008/layout/LinedList"/>
    <dgm:cxn modelId="{19D00BEB-7030-6744-B8DE-665E4B68D3D4}" type="presParOf" srcId="{3DBB00D9-3F9E-A64C-8D8E-E934B250E657}" destId="{76BBAC1B-E135-A043-B520-D1BB2E604363}" srcOrd="1" destOrd="0" presId="urn:microsoft.com/office/officeart/2008/layout/LinedList"/>
    <dgm:cxn modelId="{8E5D785F-8AC2-F143-80D0-911F2D0280B8}" type="presParOf" srcId="{3DBB00D9-3F9E-A64C-8D8E-E934B250E657}" destId="{23EDA3B3-DBCA-9B45-87BA-0DA378BE707C}" srcOrd="2" destOrd="0" presId="urn:microsoft.com/office/officeart/2008/layout/LinedList"/>
    <dgm:cxn modelId="{AE7B8357-162E-9D4E-89C9-B0B318E3CCB0}" type="presParOf" srcId="{43945151-4854-024A-B596-F81B47C0491E}" destId="{09E98AE9-7363-8C4C-B5B2-1DABA058C639}" srcOrd="2" destOrd="0" presId="urn:microsoft.com/office/officeart/2008/layout/LinedList"/>
    <dgm:cxn modelId="{AD512395-74B0-1345-B959-4D05FFFE6B64}" type="presParOf" srcId="{43945151-4854-024A-B596-F81B47C0491E}" destId="{B7AC3937-8E74-5B45-B9FB-7A9421FDEF1F}" srcOrd="3" destOrd="0" presId="urn:microsoft.com/office/officeart/2008/layout/LinedList"/>
    <dgm:cxn modelId="{4EB85BF1-E44C-FA4E-9ABF-ECCF2D44AA65}" type="presParOf" srcId="{43945151-4854-024A-B596-F81B47C0491E}" destId="{E239E2AF-CEE0-9048-B66D-FEF6CC635EF0}" srcOrd="4" destOrd="0" presId="urn:microsoft.com/office/officeart/2008/layout/LinedList"/>
    <dgm:cxn modelId="{529E5E1A-12D3-0441-94AB-62B3917FC642}" type="presParOf" srcId="{E239E2AF-CEE0-9048-B66D-FEF6CC635EF0}" destId="{74EE6FB2-6367-4A46-86FE-D24564B1B52F}" srcOrd="0" destOrd="0" presId="urn:microsoft.com/office/officeart/2008/layout/LinedList"/>
    <dgm:cxn modelId="{6F6E3E41-C1AD-614B-BE8E-FCFC1E2A14D8}" type="presParOf" srcId="{E239E2AF-CEE0-9048-B66D-FEF6CC635EF0}" destId="{3D6EE055-103C-D540-A21A-1E53DC3D6F75}" srcOrd="1" destOrd="0" presId="urn:microsoft.com/office/officeart/2008/layout/LinedList"/>
    <dgm:cxn modelId="{B23EDF2E-3032-7343-A7E4-C6BA29273E64}" type="presParOf" srcId="{E239E2AF-CEE0-9048-B66D-FEF6CC635EF0}" destId="{DEE0ECA0-2ADA-D44E-8482-A2F6B8D0B1C0}" srcOrd="2" destOrd="0" presId="urn:microsoft.com/office/officeart/2008/layout/LinedList"/>
    <dgm:cxn modelId="{91164E64-969A-BA4A-96EF-5E94082FE6EA}" type="presParOf" srcId="{43945151-4854-024A-B596-F81B47C0491E}" destId="{D1F0508C-6A8A-CD40-9BCE-0B905693AA17}" srcOrd="5" destOrd="0" presId="urn:microsoft.com/office/officeart/2008/layout/LinedList"/>
    <dgm:cxn modelId="{78825D81-DF0A-7845-A8C5-1FCB04DC3E38}" type="presParOf" srcId="{43945151-4854-024A-B596-F81B47C0491E}" destId="{5540EFB0-3801-744A-8F80-1DCCFEE29E1A}"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F3FB1-0594-854E-AA16-B837C7D48C8B}">
      <dsp:nvSpPr>
        <dsp:cNvPr id="0" name=""/>
        <dsp:cNvSpPr/>
      </dsp:nvSpPr>
      <dsp:spPr>
        <a:xfrm>
          <a:off x="0" y="164039"/>
          <a:ext cx="7429500" cy="1006200"/>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dirty="0" smtClean="0">
              <a:latin typeface="Arial" pitchFamily="34" charset="0"/>
              <a:ea typeface="Calibri" pitchFamily="34" charset="0"/>
              <a:cs typeface="Arial" pitchFamily="34" charset="0"/>
            </a:rPr>
            <a:t>Describe behavior</a:t>
          </a:r>
          <a:endParaRPr lang="en-US" sz="4300" kern="1200" dirty="0"/>
        </a:p>
      </dsp:txBody>
      <dsp:txXfrm>
        <a:off x="49119" y="213158"/>
        <a:ext cx="7331262" cy="907962"/>
      </dsp:txXfrm>
    </dsp:sp>
    <dsp:sp modelId="{488DB433-8477-514D-888C-EECC6EA74880}">
      <dsp:nvSpPr>
        <dsp:cNvPr id="0" name=""/>
        <dsp:cNvSpPr/>
      </dsp:nvSpPr>
      <dsp:spPr>
        <a:xfrm>
          <a:off x="0" y="1294079"/>
          <a:ext cx="7429500" cy="1006200"/>
        </a:xfrm>
        <a:prstGeom prst="roundRect">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smtClean="0">
              <a:latin typeface="Arial" pitchFamily="34" charset="0"/>
              <a:ea typeface="Calibri" pitchFamily="34" charset="0"/>
              <a:cs typeface="Arial" pitchFamily="34" charset="0"/>
            </a:rPr>
            <a:t>Explain behavior</a:t>
          </a:r>
          <a:endParaRPr lang="en-US" sz="4300" kern="1200" dirty="0">
            <a:latin typeface="Arial" pitchFamily="34" charset="0"/>
            <a:ea typeface="Calibri" pitchFamily="34" charset="0"/>
            <a:cs typeface="Arial" pitchFamily="34" charset="0"/>
          </a:endParaRPr>
        </a:p>
      </dsp:txBody>
      <dsp:txXfrm>
        <a:off x="49119" y="1343198"/>
        <a:ext cx="7331262" cy="907962"/>
      </dsp:txXfrm>
    </dsp:sp>
    <dsp:sp modelId="{A890DE16-B409-5149-9661-C6D76968DEEA}">
      <dsp:nvSpPr>
        <dsp:cNvPr id="0" name=""/>
        <dsp:cNvSpPr/>
      </dsp:nvSpPr>
      <dsp:spPr>
        <a:xfrm>
          <a:off x="0" y="2424119"/>
          <a:ext cx="7429500" cy="1006200"/>
        </a:xfrm>
        <a:prstGeom prst="roundRect">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smtClean="0">
              <a:latin typeface="Arial" pitchFamily="34" charset="0"/>
              <a:ea typeface="Calibri" pitchFamily="34" charset="0"/>
              <a:cs typeface="Arial" pitchFamily="34" charset="0"/>
            </a:rPr>
            <a:t>Predict behavior</a:t>
          </a:r>
          <a:endParaRPr lang="en-US" sz="4300" kern="1200" dirty="0">
            <a:latin typeface="Arial" pitchFamily="34" charset="0"/>
            <a:ea typeface="Calibri" pitchFamily="34" charset="0"/>
            <a:cs typeface="Arial" pitchFamily="34" charset="0"/>
          </a:endParaRPr>
        </a:p>
      </dsp:txBody>
      <dsp:txXfrm>
        <a:off x="49119" y="2473238"/>
        <a:ext cx="7331262" cy="907962"/>
      </dsp:txXfrm>
    </dsp:sp>
    <dsp:sp modelId="{CAC14028-5F9E-D647-8C52-BCE5E7FC215E}">
      <dsp:nvSpPr>
        <dsp:cNvPr id="0" name=""/>
        <dsp:cNvSpPr/>
      </dsp:nvSpPr>
      <dsp:spPr>
        <a:xfrm>
          <a:off x="0" y="3554160"/>
          <a:ext cx="7429500" cy="1006200"/>
        </a:xfrm>
        <a:prstGeom prst="round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dirty="0" smtClean="0">
              <a:latin typeface="Arial" pitchFamily="34" charset="0"/>
              <a:ea typeface="Calibri" pitchFamily="34" charset="0"/>
              <a:cs typeface="Arial" pitchFamily="34" charset="0"/>
            </a:rPr>
            <a:t>Control or influence behavior</a:t>
          </a:r>
          <a:endParaRPr lang="en-US" sz="4300" kern="1200" dirty="0"/>
        </a:p>
      </dsp:txBody>
      <dsp:txXfrm>
        <a:off x="49119" y="3603279"/>
        <a:ext cx="7331262" cy="907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19CBF-F737-467B-91BB-EA399EA2F057}" type="datetimeFigureOut">
              <a:rPr lang="en-US" smtClean="0"/>
              <a:pPr/>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FCC53-D4C8-435D-B659-58083D069D84}" type="slidenum">
              <a:rPr lang="en-US" smtClean="0"/>
              <a:pPr/>
              <a:t>‹#›</a:t>
            </a:fld>
            <a:endParaRPr lang="en-US"/>
          </a:p>
        </p:txBody>
      </p:sp>
    </p:spTree>
    <p:extLst>
      <p:ext uri="{BB962C8B-B14F-4D97-AF65-F5344CB8AC3E}">
        <p14:creationId xmlns:p14="http://schemas.microsoft.com/office/powerpoint/2010/main" val="153650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apa.org/science/leadership/care/guidelines.aspx"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8FCC53-D4C8-435D-B659-58083D069D84}" type="slidenum">
              <a:rPr lang="en-US" smtClean="0"/>
              <a:pPr/>
              <a:t>3</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eaLnBrk="0" fontAlgn="base" hangingPunct="0">
              <a:lnSpc>
                <a:spcPts val="1800"/>
              </a:lnSpc>
              <a:spcBef>
                <a:spcPct val="0"/>
              </a:spcBef>
              <a:spcAft>
                <a:spcPts val="600"/>
              </a:spcAft>
            </a:pPr>
            <a:r>
              <a:rPr lang="en-US" sz="1200" b="1" dirty="0" smtClean="0">
                <a:solidFill>
                  <a:schemeClr val="bg1"/>
                </a:solidFill>
                <a:latin typeface="Aharoni" pitchFamily="2" charset="-79"/>
                <a:ea typeface="Times New Roman" pitchFamily="18" charset="0"/>
                <a:cs typeface="Aharoni" pitchFamily="2" charset="-79"/>
              </a:rPr>
              <a:t>Behaviorism</a:t>
            </a:r>
            <a:endParaRPr lang="en-US" sz="1200" dirty="0" smtClean="0">
              <a:solidFill>
                <a:schemeClr val="bg1"/>
              </a:solidFill>
              <a:latin typeface="Aharoni" pitchFamily="2" charset="-79"/>
              <a:cs typeface="Aharoni" pitchFamily="2" charset="-79"/>
            </a:endParaRPr>
          </a:p>
          <a:p>
            <a:pPr lvl="0" algn="l" eaLnBrk="0" fontAlgn="base" hangingPunct="0">
              <a:lnSpc>
                <a:spcPts val="1800"/>
              </a:lnSpc>
              <a:spcBef>
                <a:spcPct val="0"/>
              </a:spcBef>
              <a:spcAft>
                <a:spcPct val="0"/>
              </a:spcAft>
            </a:pPr>
            <a:r>
              <a:rPr lang="en-US" sz="1200" dirty="0" smtClean="0">
                <a:solidFill>
                  <a:schemeClr val="bg1"/>
                </a:solidFill>
                <a:latin typeface="Arial" pitchFamily="34" charset="0"/>
                <a:ea typeface="Times New Roman" pitchFamily="18" charset="0"/>
                <a:cs typeface="Arial" pitchFamily="34" charset="0"/>
              </a:rPr>
              <a:t>School of psychology and theoretical viewpoint that emphasizes the study of observable behaviors, especially as they pertain to the process of learning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8FCC53-D4C8-435D-B659-58083D069D84}" type="slidenum">
              <a:rPr lang="en-US" smtClean="0"/>
              <a:pPr/>
              <a:t>12</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lnSpc>
                <a:spcPts val="1800"/>
              </a:lnSpc>
              <a:spcBef>
                <a:spcPct val="0"/>
              </a:spcBef>
              <a:spcAft>
                <a:spcPts val="600"/>
              </a:spcAft>
            </a:pPr>
            <a:r>
              <a:rPr lang="en-US" sz="1200" b="1" dirty="0" smtClean="0">
                <a:solidFill>
                  <a:schemeClr val="bg1"/>
                </a:solidFill>
                <a:latin typeface="Aharoni" pitchFamily="2" charset="-79"/>
                <a:ea typeface="Times New Roman" pitchFamily="18" charset="0"/>
                <a:cs typeface="Aharoni" pitchFamily="2" charset="-79"/>
              </a:rPr>
              <a:t>Humanistic Psychology</a:t>
            </a:r>
            <a:endParaRPr lang="en-US" sz="1200" dirty="0" smtClean="0">
              <a:solidFill>
                <a:schemeClr val="bg1"/>
              </a:solidFill>
              <a:latin typeface="Aharoni" pitchFamily="2" charset="-79"/>
              <a:cs typeface="Aharoni" pitchFamily="2" charset="-79"/>
            </a:endParaRPr>
          </a:p>
          <a:p>
            <a:pPr lvl="0" eaLnBrk="0" fontAlgn="base" hangingPunct="0">
              <a:lnSpc>
                <a:spcPts val="1800"/>
              </a:lnSpc>
              <a:spcBef>
                <a:spcPct val="0"/>
              </a:spcBef>
              <a:spcAft>
                <a:spcPct val="0"/>
              </a:spcAft>
            </a:pPr>
            <a:r>
              <a:rPr lang="en-US" sz="1200" dirty="0" smtClean="0">
                <a:solidFill>
                  <a:schemeClr val="bg1"/>
                </a:solidFill>
                <a:latin typeface="Arial" pitchFamily="34" charset="0"/>
                <a:ea typeface="Times New Roman" pitchFamily="18" charset="0"/>
                <a:cs typeface="Arial" pitchFamily="34" charset="0"/>
              </a:rPr>
              <a:t>emphasizes each person’s unique potential for psychological growth and self-direction</a:t>
            </a:r>
            <a:endParaRPr lang="en-US" sz="1200" dirty="0">
              <a:solidFill>
                <a:schemeClr val="bg1"/>
              </a:solidFill>
              <a:latin typeface="Arial" pitchFamily="34" charset="0"/>
              <a:ea typeface="Times New Roman" pitchFamily="18" charset="0"/>
              <a:cs typeface="Arial" pitchFamily="34" charset="0"/>
            </a:endParaRPr>
          </a:p>
        </p:txBody>
      </p:sp>
      <p:sp>
        <p:nvSpPr>
          <p:cNvPr id="4" name="Slide Number Placeholder 3"/>
          <p:cNvSpPr>
            <a:spLocks noGrp="1"/>
          </p:cNvSpPr>
          <p:nvPr>
            <p:ph type="sldNum" sz="quarter" idx="10"/>
          </p:nvPr>
        </p:nvSpPr>
        <p:spPr/>
        <p:txBody>
          <a:bodyPr/>
          <a:lstStyle/>
          <a:p>
            <a:fld id="{D68FCC53-D4C8-435D-B659-58083D069D84}" type="slidenum">
              <a:rPr lang="en-US" smtClean="0"/>
              <a:pPr/>
              <a:t>13</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14</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16</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lvl="0" indent="-233363" eaLnBrk="0" fontAlgn="base" hangingPunct="0">
              <a:lnSpc>
                <a:spcPts val="2200"/>
              </a:lnSpc>
              <a:spcBef>
                <a:spcPct val="0"/>
              </a:spcBef>
              <a:spcAft>
                <a:spcPts val="1200"/>
              </a:spcAft>
              <a:buFont typeface="Wingdings" pitchFamily="2" charset="2"/>
              <a:buChar char="§"/>
            </a:pPr>
            <a:r>
              <a:rPr lang="en-US" sz="1200" dirty="0" smtClean="0">
                <a:solidFill>
                  <a:schemeClr val="bg1"/>
                </a:solidFill>
                <a:latin typeface="Arial" pitchFamily="34" charset="0"/>
                <a:ea typeface="Calibri" pitchFamily="34" charset="0"/>
                <a:cs typeface="Arial" pitchFamily="34" charset="0"/>
              </a:rPr>
              <a:t>Interest in behavior distinguishes biological psychology from many other biological sciences</a:t>
            </a:r>
          </a:p>
          <a:p>
            <a:pPr marL="233363" lvl="0" indent="-233363" eaLnBrk="0" fontAlgn="base" hangingPunct="0">
              <a:lnSpc>
                <a:spcPts val="2200"/>
              </a:lnSpc>
              <a:spcBef>
                <a:spcPct val="0"/>
              </a:spcBef>
              <a:spcAft>
                <a:spcPts val="1200"/>
              </a:spcAft>
              <a:buFont typeface="Wingdings" pitchFamily="2" charset="2"/>
              <a:buChar char="§"/>
            </a:pPr>
            <a:r>
              <a:rPr lang="en-US" sz="1200" dirty="0" smtClean="0">
                <a:solidFill>
                  <a:schemeClr val="bg1"/>
                </a:solidFill>
                <a:latin typeface="Arial" pitchFamily="34" charset="0"/>
                <a:ea typeface="Calibri" pitchFamily="34" charset="0"/>
                <a:cs typeface="Arial" pitchFamily="34" charset="0"/>
              </a:rPr>
              <a:t>Advances in medicine and technology and the discovery of drugs that helped control the symptoms of severe psychological disorders sparked questions about the interaction among biological factors and human behavior, emotions, and thought processes</a:t>
            </a:r>
          </a:p>
          <a:p>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17</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18</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19</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20</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21</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8FCC53-D4C8-435D-B659-58083D069D84}" type="slidenum">
              <a:rPr lang="en-US" smtClean="0"/>
              <a:pPr/>
              <a:t>22</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4</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23</a:t>
            </a:fld>
            <a:endParaRPr lang="en-US"/>
          </a:p>
        </p:txBody>
      </p:sp>
    </p:spTree>
    <p:extLst>
      <p:ext uri="{BB962C8B-B14F-4D97-AF65-F5344CB8AC3E}">
        <p14:creationId xmlns:p14="http://schemas.microsoft.com/office/powerpoint/2010/main" val="3065382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24</a:t>
            </a:fld>
            <a:endParaRPr lang="en-US"/>
          </a:p>
        </p:txBody>
      </p:sp>
    </p:spTree>
    <p:extLst>
      <p:ext uri="{BB962C8B-B14F-4D97-AF65-F5344CB8AC3E}">
        <p14:creationId xmlns:p14="http://schemas.microsoft.com/office/powerpoint/2010/main" val="3065382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lnSpc>
                <a:spcPts val="1800"/>
              </a:lnSpc>
              <a:spcBef>
                <a:spcPct val="0"/>
              </a:spcBef>
              <a:spcAft>
                <a:spcPts val="600"/>
              </a:spcAft>
            </a:pPr>
            <a:r>
              <a:rPr lang="en-US" sz="1200" b="1" dirty="0" smtClean="0">
                <a:solidFill>
                  <a:schemeClr val="bg1"/>
                </a:solidFill>
                <a:latin typeface="Aharoni" pitchFamily="2" charset="-79"/>
                <a:ea typeface="Times New Roman" pitchFamily="18" charset="0"/>
                <a:cs typeface="Aharoni" pitchFamily="2" charset="-79"/>
              </a:rPr>
              <a:t>Scientific Method</a:t>
            </a:r>
            <a:endParaRPr lang="en-US" sz="1200" dirty="0" smtClean="0">
              <a:solidFill>
                <a:schemeClr val="bg1"/>
              </a:solidFill>
              <a:latin typeface="Aharoni" pitchFamily="2" charset="-79"/>
              <a:cs typeface="Aharoni" pitchFamily="2" charset="-79"/>
            </a:endParaRPr>
          </a:p>
          <a:p>
            <a:pPr lvl="0" eaLnBrk="0" fontAlgn="base" hangingPunct="0">
              <a:lnSpc>
                <a:spcPts val="1800"/>
              </a:lnSpc>
              <a:spcBef>
                <a:spcPct val="0"/>
              </a:spcBef>
              <a:spcAft>
                <a:spcPct val="0"/>
              </a:spcAft>
            </a:pPr>
            <a:r>
              <a:rPr lang="en-US" sz="1200" dirty="0" smtClean="0">
                <a:solidFill>
                  <a:schemeClr val="bg1"/>
                </a:solidFill>
                <a:latin typeface="Arial" pitchFamily="34" charset="0"/>
                <a:ea typeface="Times New Roman" pitchFamily="18" charset="0"/>
                <a:cs typeface="Arial" pitchFamily="34" charset="0"/>
              </a:rPr>
              <a:t>A set of assumptions, attitudes, and procedures that guide researchers in creating questions to investigate, in generating evidence, and in drawing conclusions. </a:t>
            </a:r>
            <a:endParaRPr lang="en-US" sz="1200" dirty="0" smtClean="0">
              <a:solidFill>
                <a:schemeClr val="bg1"/>
              </a:solidFill>
              <a:latin typeface="Arial" pitchFamily="34" charset="0"/>
              <a:cs typeface="Arial" pitchFamily="34" charset="0"/>
            </a:endParaRPr>
          </a:p>
          <a:p>
            <a:endParaRPr lang="en-US" b="1"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26</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27</a:t>
            </a:fld>
            <a:endParaRPr lang="en-US"/>
          </a:p>
        </p:txBody>
      </p:sp>
    </p:spTree>
    <p:extLst>
      <p:ext uri="{BB962C8B-B14F-4D97-AF65-F5344CB8AC3E}">
        <p14:creationId xmlns:p14="http://schemas.microsoft.com/office/powerpoint/2010/main" val="1857896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Click to reveal each definition.</a:t>
            </a:r>
            <a:endParaRPr lang="en-US" b="1"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28</a:t>
            </a:fld>
            <a:endParaRPr lang="en-US"/>
          </a:p>
        </p:txBody>
      </p:sp>
    </p:spTree>
    <p:extLst>
      <p:ext uri="{BB962C8B-B14F-4D97-AF65-F5344CB8AC3E}">
        <p14:creationId xmlns:p14="http://schemas.microsoft.com/office/powerpoint/2010/main" val="1857896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8FCC53-D4C8-435D-B659-58083D069D84}" type="slidenum">
              <a:rPr lang="en-US" smtClean="0"/>
              <a:pPr/>
              <a:t>29</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8FCC53-D4C8-435D-B659-58083D069D84}" type="slidenum">
              <a:rPr lang="en-US" smtClean="0"/>
              <a:pPr/>
              <a:t>30</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8FCC53-D4C8-435D-B659-58083D069D84}" type="slidenum">
              <a:rPr lang="en-US" smtClean="0"/>
              <a:pPr/>
              <a:t>31</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8FCC53-D4C8-435D-B659-58083D069D84}" type="slidenum">
              <a:rPr lang="en-US" smtClean="0"/>
              <a:pPr/>
              <a:t>34</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8FCC53-D4C8-435D-B659-58083D069D84}" type="slidenum">
              <a:rPr lang="en-US" smtClean="0"/>
              <a:pPr/>
              <a:t>35</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5</a:t>
            </a:fld>
            <a:endParaRPr lang="en-US"/>
          </a:p>
        </p:txBody>
      </p:sp>
    </p:spTree>
    <p:extLst>
      <p:ext uri="{BB962C8B-B14F-4D97-AF65-F5344CB8AC3E}">
        <p14:creationId xmlns:p14="http://schemas.microsoft.com/office/powerpoint/2010/main" val="1583009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36</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Correlation Coefficient: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latin typeface="Arial" pitchFamily="34" charset="0"/>
                <a:cs typeface="Arial" pitchFamily="34" charset="0"/>
              </a:rPr>
              <a:t>Correlation coefficients always fall in the range from -1.00 to +1.00.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latin typeface="Arial" pitchFamily="34" charset="0"/>
                <a:cs typeface="Arial" pitchFamily="34" charset="0"/>
              </a:rPr>
              <a:t>Correlation coefficient of +.10 or -.10 indicates the two factors seldom occur together.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latin typeface="Arial" pitchFamily="34" charset="0"/>
                <a:cs typeface="Arial" pitchFamily="34" charset="0"/>
              </a:rPr>
              <a:t>The closer the absolute value of the correlation coefficient is to 1.00, whether it is positive or negative, the stronger the correlation or association is between the two factors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latin typeface="Arial" pitchFamily="34" charset="0"/>
                <a:cs typeface="Arial" pitchFamily="34" charset="0"/>
              </a:rPr>
              <a:t>Correlation coefficient of +.90 or -.90 indicate two factors almost always occur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latin typeface="Arial" pitchFamily="34" charset="0"/>
                <a:cs typeface="Arial" pitchFamily="34" charset="0"/>
              </a:rPr>
              <a:t>Correlation coefficient has two parts—the number and the sign. The number indicates the </a:t>
            </a:r>
            <a:r>
              <a:rPr lang="en-US" sz="1200" i="1" kern="1200" dirty="0" smtClean="0">
                <a:latin typeface="Arial" pitchFamily="34" charset="0"/>
                <a:cs typeface="Arial" pitchFamily="34" charset="0"/>
              </a:rPr>
              <a:t>strength </a:t>
            </a:r>
            <a:r>
              <a:rPr lang="en-US" sz="1200" kern="1200" dirty="0" smtClean="0">
                <a:latin typeface="Arial" pitchFamily="34" charset="0"/>
                <a:cs typeface="Arial" pitchFamily="34" charset="0"/>
              </a:rPr>
              <a:t>of the relationship, and the sign indicates the </a:t>
            </a:r>
            <a:r>
              <a:rPr lang="en-US" sz="1200" i="1" kern="1200" dirty="0" smtClean="0">
                <a:latin typeface="Arial" pitchFamily="34" charset="0"/>
                <a:cs typeface="Arial" pitchFamily="34" charset="0"/>
              </a:rPr>
              <a:t>direc­tion </a:t>
            </a:r>
            <a:r>
              <a:rPr lang="en-US" sz="1200" kern="1200" dirty="0" smtClean="0">
                <a:latin typeface="Arial" pitchFamily="34" charset="0"/>
                <a:cs typeface="Arial" pitchFamily="34" charset="0"/>
              </a:rPr>
              <a:t>of the relationship between the two variables. </a:t>
            </a:r>
          </a:p>
          <a:p>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39</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40</a:t>
            </a:fld>
            <a:endParaRPr lang="en-US"/>
          </a:p>
        </p:txBody>
      </p:sp>
    </p:spTree>
    <p:extLst>
      <p:ext uri="{BB962C8B-B14F-4D97-AF65-F5344CB8AC3E}">
        <p14:creationId xmlns:p14="http://schemas.microsoft.com/office/powerpoint/2010/main" val="3084545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8FCC53-D4C8-435D-B659-58083D069D84}" type="slidenum">
              <a:rPr lang="en-US" smtClean="0"/>
              <a:pPr/>
              <a:t>42</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43</a:t>
            </a:fld>
            <a:endParaRPr lang="en-US"/>
          </a:p>
        </p:txBody>
      </p:sp>
    </p:spTree>
    <p:extLst>
      <p:ext uri="{BB962C8B-B14F-4D97-AF65-F5344CB8AC3E}">
        <p14:creationId xmlns:p14="http://schemas.microsoft.com/office/powerpoint/2010/main" val="4285689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44</a:t>
            </a:fld>
            <a:endParaRPr lang="en-US"/>
          </a:p>
        </p:txBody>
      </p:sp>
    </p:spTree>
    <p:extLst>
      <p:ext uri="{BB962C8B-B14F-4D97-AF65-F5344CB8AC3E}">
        <p14:creationId xmlns:p14="http://schemas.microsoft.com/office/powerpoint/2010/main" val="4285689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45</a:t>
            </a:fld>
            <a:endParaRPr lang="en-US"/>
          </a:p>
        </p:txBody>
      </p:sp>
    </p:spTree>
    <p:extLst>
      <p:ext uri="{BB962C8B-B14F-4D97-AF65-F5344CB8AC3E}">
        <p14:creationId xmlns:p14="http://schemas.microsoft.com/office/powerpoint/2010/main" val="4023047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47</a:t>
            </a:fld>
            <a:endParaRPr lang="en-US"/>
          </a:p>
        </p:txBody>
      </p:sp>
    </p:spTree>
    <p:extLst>
      <p:ext uri="{BB962C8B-B14F-4D97-AF65-F5344CB8AC3E}">
        <p14:creationId xmlns:p14="http://schemas.microsoft.com/office/powerpoint/2010/main" val="2294156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48</a:t>
            </a:fld>
            <a:endParaRPr lang="en-US"/>
          </a:p>
        </p:txBody>
      </p:sp>
    </p:spTree>
    <p:extLst>
      <p:ext uri="{BB962C8B-B14F-4D97-AF65-F5344CB8AC3E}">
        <p14:creationId xmlns:p14="http://schemas.microsoft.com/office/powerpoint/2010/main" val="15949882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49</a:t>
            </a:fld>
            <a:endParaRPr lang="en-US"/>
          </a:p>
        </p:txBody>
      </p:sp>
    </p:spTree>
    <p:extLst>
      <p:ext uri="{BB962C8B-B14F-4D97-AF65-F5344CB8AC3E}">
        <p14:creationId xmlns:p14="http://schemas.microsoft.com/office/powerpoint/2010/main" val="315221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6</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lnSpc>
                <a:spcPts val="2200"/>
              </a:lnSpc>
              <a:spcBef>
                <a:spcPct val="0"/>
              </a:spcBef>
              <a:spcAft>
                <a:spcPts val="1200"/>
              </a:spcAft>
            </a:pPr>
            <a:r>
              <a:rPr lang="en-US" sz="1200" b="1" dirty="0" smtClean="0">
                <a:solidFill>
                  <a:schemeClr val="bg1"/>
                </a:solidFill>
                <a:latin typeface="Arial" pitchFamily="34" charset="0"/>
                <a:ea typeface="Calibri" pitchFamily="34" charset="0"/>
                <a:cs typeface="Arial" pitchFamily="34" charset="0"/>
              </a:rPr>
              <a:t>What standards must psychologists meet in using animal subjects? </a:t>
            </a:r>
          </a:p>
          <a:p>
            <a:pPr eaLnBrk="0" fontAlgn="base" hangingPunct="0">
              <a:lnSpc>
                <a:spcPts val="2200"/>
              </a:lnSpc>
              <a:spcBef>
                <a:spcPct val="0"/>
              </a:spcBef>
              <a:spcAft>
                <a:spcPts val="1200"/>
              </a:spcAft>
            </a:pPr>
            <a:r>
              <a:rPr lang="en-US" sz="1200" dirty="0" smtClean="0">
                <a:solidFill>
                  <a:schemeClr val="bg1"/>
                </a:solidFill>
                <a:latin typeface="Arial" pitchFamily="34" charset="0"/>
                <a:ea typeface="Calibri" pitchFamily="34" charset="0"/>
                <a:cs typeface="Arial" pitchFamily="34" charset="0"/>
              </a:rPr>
              <a:t>American Psychological Association publishes the Guidelines for Ethical Conduct in the Care and Use of Animals:</a:t>
            </a:r>
          </a:p>
          <a:p>
            <a:pPr eaLnBrk="0" fontAlgn="base" hangingPunct="0">
              <a:lnSpc>
                <a:spcPts val="2200"/>
              </a:lnSpc>
              <a:spcBef>
                <a:spcPct val="0"/>
              </a:spcBef>
              <a:spcAft>
                <a:spcPts val="1200"/>
              </a:spcAft>
            </a:pPr>
            <a:r>
              <a:rPr lang="en-US" sz="1200" dirty="0" smtClean="0">
                <a:solidFill>
                  <a:schemeClr val="bg1"/>
                </a:solidFill>
                <a:latin typeface="Arial" pitchFamily="34" charset="0"/>
                <a:ea typeface="Calibri" pitchFamily="34" charset="0"/>
                <a:cs typeface="Arial" pitchFamily="34" charset="0"/>
                <a:hlinkClick r:id="rId3"/>
              </a:rPr>
              <a:t>http://www.apa.org/science/leadership/care/guidelines.aspx </a:t>
            </a:r>
            <a:endParaRPr lang="en-US" sz="1200" dirty="0" smtClean="0">
              <a:solidFill>
                <a:schemeClr val="bg1"/>
              </a:solidFill>
              <a:latin typeface="Arial" pitchFamily="34" charset="0"/>
              <a:ea typeface="Calibri" pitchFamily="34" charset="0"/>
              <a:cs typeface="Arial" pitchFamily="34" charset="0"/>
            </a:endParaRPr>
          </a:p>
          <a:p>
            <a:pPr eaLnBrk="0" fontAlgn="base" hangingPunct="0">
              <a:lnSpc>
                <a:spcPts val="2200"/>
              </a:lnSpc>
              <a:spcBef>
                <a:spcPct val="0"/>
              </a:spcBef>
              <a:spcAft>
                <a:spcPts val="1200"/>
              </a:spcAft>
            </a:pPr>
            <a:r>
              <a:rPr lang="en-US" sz="1200" b="1" dirty="0" smtClean="0">
                <a:solidFill>
                  <a:schemeClr val="bg1"/>
                </a:solidFill>
                <a:latin typeface="Arial" pitchFamily="34" charset="0"/>
                <a:ea typeface="Calibri" pitchFamily="34" charset="0"/>
                <a:cs typeface="Arial" pitchFamily="34" charset="0"/>
              </a:rPr>
              <a:t>Why are animals used in psychological research?</a:t>
            </a:r>
          </a:p>
          <a:p>
            <a:pPr marL="457200" indent="-457200" eaLnBrk="0" fontAlgn="base" hangingPunct="0">
              <a:lnSpc>
                <a:spcPts val="2200"/>
              </a:lnSpc>
              <a:spcBef>
                <a:spcPct val="0"/>
              </a:spcBef>
              <a:spcAft>
                <a:spcPts val="1200"/>
              </a:spcAft>
              <a:buFont typeface="+mj-lt"/>
              <a:buAutoNum type="arabicPeriod"/>
            </a:pPr>
            <a:r>
              <a:rPr lang="en-US" sz="1200" dirty="0" smtClean="0">
                <a:solidFill>
                  <a:schemeClr val="bg1"/>
                </a:solidFill>
                <a:latin typeface="Arial" pitchFamily="34" charset="0"/>
                <a:ea typeface="Calibri" pitchFamily="34" charset="0"/>
                <a:cs typeface="Arial" pitchFamily="34" charset="0"/>
              </a:rPr>
              <a:t>Many psychologists are interested in the study of animal behavior for its own sake.</a:t>
            </a:r>
          </a:p>
          <a:p>
            <a:pPr marL="457200" indent="-457200" eaLnBrk="0" fontAlgn="base" hangingPunct="0">
              <a:lnSpc>
                <a:spcPts val="2200"/>
              </a:lnSpc>
              <a:spcBef>
                <a:spcPct val="0"/>
              </a:spcBef>
              <a:spcAft>
                <a:spcPts val="1200"/>
              </a:spcAft>
              <a:buFont typeface="+mj-lt"/>
              <a:buAutoNum type="arabicPeriod"/>
            </a:pPr>
            <a:r>
              <a:rPr lang="en-US" sz="1200" dirty="0" smtClean="0">
                <a:solidFill>
                  <a:schemeClr val="bg1"/>
                </a:solidFill>
                <a:latin typeface="Arial" pitchFamily="34" charset="0"/>
                <a:ea typeface="Calibri" pitchFamily="34" charset="0"/>
                <a:cs typeface="Arial" pitchFamily="34" charset="0"/>
              </a:rPr>
              <a:t>Animal subjects are sometimes used for research that could not feasibly be conducted on human subjects.</a:t>
            </a: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50</a:t>
            </a:fld>
            <a:endParaRPr lang="en-US"/>
          </a:p>
        </p:txBody>
      </p:sp>
    </p:spTree>
    <p:extLst>
      <p:ext uri="{BB962C8B-B14F-4D97-AF65-F5344CB8AC3E}">
        <p14:creationId xmlns:p14="http://schemas.microsoft.com/office/powerpoint/2010/main" val="1969722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51</a:t>
            </a:fld>
            <a:endParaRPr lang="en-US"/>
          </a:p>
        </p:txBody>
      </p:sp>
    </p:spTree>
    <p:extLst>
      <p:ext uri="{BB962C8B-B14F-4D97-AF65-F5344CB8AC3E}">
        <p14:creationId xmlns:p14="http://schemas.microsoft.com/office/powerpoint/2010/main" val="3994523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7</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8</a:t>
            </a:fld>
            <a:endParaRPr lang="en-US"/>
          </a:p>
        </p:txBody>
      </p:sp>
    </p:spTree>
    <p:extLst>
      <p:ext uri="{BB962C8B-B14F-4D97-AF65-F5344CB8AC3E}">
        <p14:creationId xmlns:p14="http://schemas.microsoft.com/office/powerpoint/2010/main" val="6772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9</a:t>
            </a:fld>
            <a:endParaRPr lang="en-US"/>
          </a:p>
        </p:txBody>
      </p:sp>
    </p:spTree>
    <p:extLst>
      <p:ext uri="{BB962C8B-B14F-4D97-AF65-F5344CB8AC3E}">
        <p14:creationId xmlns:p14="http://schemas.microsoft.com/office/powerpoint/2010/main" val="158300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10</a:t>
            </a:fld>
            <a:endParaRPr lang="en-US"/>
          </a:p>
        </p:txBody>
      </p:sp>
    </p:spTree>
    <p:extLst>
      <p:ext uri="{BB962C8B-B14F-4D97-AF65-F5344CB8AC3E}">
        <p14:creationId xmlns:p14="http://schemas.microsoft.com/office/powerpoint/2010/main" val="1583009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Austrian physician – not a psychologist</a:t>
            </a:r>
          </a:p>
          <a:p>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11</a:t>
            </a:fld>
            <a:endParaRPr lang="en-US"/>
          </a:p>
        </p:txBody>
      </p:sp>
    </p:spTree>
    <p:extLst>
      <p:ext uri="{BB962C8B-B14F-4D97-AF65-F5344CB8AC3E}">
        <p14:creationId xmlns:p14="http://schemas.microsoft.com/office/powerpoint/2010/main" val="67725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2314426"/>
            <a:ext cx="8229600" cy="2000548"/>
          </a:xfrm>
        </p:spPr>
        <p:style>
          <a:lnRef idx="1">
            <a:schemeClr val="dk1"/>
          </a:lnRef>
          <a:fillRef idx="2">
            <a:schemeClr val="dk1"/>
          </a:fillRef>
          <a:effectRef idx="1">
            <a:schemeClr val="dk1"/>
          </a:effectRef>
          <a:fontRef idx="none"/>
        </p:style>
        <p:txBody>
          <a:bodyPr anchor="ctr" anchorCtr="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108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8" r:id="rId3"/>
    <p:sldLayoutId id="2147483726" r:id="rId4"/>
    <p:sldLayoutId id="2147483727" r:id="rId5"/>
  </p:sldLayoutIdLst>
  <p:txStyles>
    <p:titleStyle>
      <a:lvl1pPr algn="l" defTabSz="914400" rtl="0" eaLnBrk="1" latinLnBrk="0" hangingPunct="1">
        <a:spcBef>
          <a:spcPct val="0"/>
        </a:spcBef>
        <a:buNone/>
        <a:defRPr sz="36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Clr>
          <a:schemeClr val="accent6">
            <a:lumMod val="50000"/>
          </a:schemeClr>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637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hoto of Margaret Floy Washburn"/>
          <p:cNvPicPr>
            <a:picLocks noChangeAspect="1"/>
          </p:cNvPicPr>
          <p:nvPr/>
        </p:nvPicPr>
        <p:blipFill>
          <a:blip r:embed="rId3"/>
          <a:stretch>
            <a:fillRect/>
          </a:stretch>
        </p:blipFill>
        <p:spPr>
          <a:xfrm>
            <a:off x="6203474" y="774700"/>
            <a:ext cx="2534126" cy="2590800"/>
          </a:xfrm>
          <a:prstGeom prst="rect">
            <a:avLst/>
          </a:prstGeom>
        </p:spPr>
      </p:pic>
      <p:sp>
        <p:nvSpPr>
          <p:cNvPr id="2" name="Title 1"/>
          <p:cNvSpPr>
            <a:spLocks noGrp="1"/>
          </p:cNvSpPr>
          <p:nvPr>
            <p:ph type="title"/>
          </p:nvPr>
        </p:nvSpPr>
        <p:spPr/>
        <p:txBody>
          <a:bodyPr/>
          <a:lstStyle/>
          <a:p>
            <a:r>
              <a:rPr lang="en-US" smtClean="0"/>
              <a:t>James’s Students</a:t>
            </a:r>
            <a:endParaRPr lang="en-US" dirty="0"/>
          </a:p>
        </p:txBody>
      </p:sp>
      <p:sp>
        <p:nvSpPr>
          <p:cNvPr id="10" name="Content Placeholder 9"/>
          <p:cNvSpPr>
            <a:spLocks noGrp="1"/>
          </p:cNvSpPr>
          <p:nvPr>
            <p:ph idx="1"/>
          </p:nvPr>
        </p:nvSpPr>
        <p:spPr>
          <a:xfrm>
            <a:off x="457200" y="1600200"/>
            <a:ext cx="5410200" cy="4525963"/>
          </a:xfrm>
        </p:spPr>
        <p:txBody>
          <a:bodyPr/>
          <a:lstStyle/>
          <a:p>
            <a:pPr lvl="0"/>
            <a:r>
              <a:rPr lang="en-US" b="1" dirty="0" smtClean="0"/>
              <a:t>Margaret </a:t>
            </a:r>
            <a:r>
              <a:rPr lang="en-US" b="1" dirty="0" err="1" smtClean="0"/>
              <a:t>Floy</a:t>
            </a:r>
            <a:r>
              <a:rPr lang="en-US" b="1" dirty="0" smtClean="0"/>
              <a:t> Washburn </a:t>
            </a:r>
            <a:r>
              <a:rPr lang="en-US" dirty="0" smtClean="0"/>
              <a:t>(1871-1939) </a:t>
            </a:r>
          </a:p>
          <a:p>
            <a:pPr lvl="1"/>
            <a:r>
              <a:rPr lang="en-US" dirty="0" smtClean="0"/>
              <a:t>First American woman to earn an official Ph.D. in psychology</a:t>
            </a:r>
          </a:p>
          <a:p>
            <a:pPr lvl="0"/>
            <a:r>
              <a:rPr lang="en-US" b="1" dirty="0" smtClean="0"/>
              <a:t>Francis C. Sumner </a:t>
            </a:r>
            <a:r>
              <a:rPr lang="en-US" dirty="0" smtClean="0"/>
              <a:t>(1895-1954)</a:t>
            </a:r>
          </a:p>
          <a:p>
            <a:pPr lvl="1"/>
            <a:r>
              <a:rPr lang="en-US" dirty="0" smtClean="0"/>
              <a:t>First African American to receive a Ph.D. in psychology, awarded by Clark University in 1920</a:t>
            </a:r>
          </a:p>
        </p:txBody>
      </p:sp>
      <p:sp>
        <p:nvSpPr>
          <p:cNvPr id="21" name="Rectangle 20"/>
          <p:cNvSpPr/>
          <p:nvPr/>
        </p:nvSpPr>
        <p:spPr>
          <a:xfrm rot="16200000">
            <a:off x="7630032" y="2085468"/>
            <a:ext cx="2172690" cy="338554"/>
          </a:xfrm>
          <a:prstGeom prst="rect">
            <a:avLst/>
          </a:prstGeom>
        </p:spPr>
        <p:txBody>
          <a:bodyPr wrap="none">
            <a:spAutoFit/>
          </a:bodyPr>
          <a:lstStyle/>
          <a:p>
            <a:r>
              <a:rPr lang="en-US" sz="800" dirty="0"/>
              <a:t>Archives of the History of American Psychology,</a:t>
            </a:r>
          </a:p>
          <a:p>
            <a:r>
              <a:rPr lang="en-US" sz="800" dirty="0"/>
              <a:t>The University of Akron</a:t>
            </a:r>
          </a:p>
        </p:txBody>
      </p:sp>
      <p:pic>
        <p:nvPicPr>
          <p:cNvPr id="9" name="Picture 8" title="Photo of Francis C. Sumner"/>
          <p:cNvPicPr>
            <a:picLocks noChangeAspect="1"/>
          </p:cNvPicPr>
          <p:nvPr/>
        </p:nvPicPr>
        <p:blipFill>
          <a:blip r:embed="rId4"/>
          <a:stretch>
            <a:fillRect/>
          </a:stretch>
        </p:blipFill>
        <p:spPr>
          <a:xfrm>
            <a:off x="6489932" y="3441700"/>
            <a:ext cx="2400068" cy="2984500"/>
          </a:xfrm>
          <a:prstGeom prst="rect">
            <a:avLst/>
          </a:prstGeom>
        </p:spPr>
      </p:pic>
    </p:spTree>
    <p:extLst>
      <p:ext uri="{BB962C8B-B14F-4D97-AF65-F5344CB8AC3E}">
        <p14:creationId xmlns:p14="http://schemas.microsoft.com/office/powerpoint/2010/main" val="209808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Photo of Sigmund Freud in a group"/>
          <p:cNvPicPr>
            <a:picLocks noChangeAspect="1"/>
          </p:cNvPicPr>
          <p:nvPr/>
        </p:nvPicPr>
        <p:blipFill rotWithShape="1">
          <a:blip r:embed="rId3" cstate="print">
            <a:extLst>
              <a:ext uri="{28A0092B-C50C-407E-A947-70E740481C1C}">
                <a14:useLocalDpi xmlns:a14="http://schemas.microsoft.com/office/drawing/2010/main" val="0"/>
              </a:ext>
            </a:extLst>
          </a:blip>
          <a:srcRect l="7823" r="16626"/>
          <a:stretch/>
        </p:blipFill>
        <p:spPr>
          <a:xfrm>
            <a:off x="6191595" y="3746500"/>
            <a:ext cx="2698404" cy="2686291"/>
          </a:xfrm>
          <a:prstGeom prst="rect">
            <a:avLst/>
          </a:prstGeom>
        </p:spPr>
      </p:pic>
      <p:sp>
        <p:nvSpPr>
          <p:cNvPr id="2" name="Title 1"/>
          <p:cNvSpPr>
            <a:spLocks noGrp="1"/>
          </p:cNvSpPr>
          <p:nvPr>
            <p:ph type="title"/>
          </p:nvPr>
        </p:nvSpPr>
        <p:spPr/>
        <p:txBody>
          <a:bodyPr/>
          <a:lstStyle/>
          <a:p>
            <a:r>
              <a:rPr lang="en-US" smtClean="0"/>
              <a:t>Sigmund Freud and Psychoanalysis</a:t>
            </a:r>
            <a:endParaRPr lang="en-US" dirty="0"/>
          </a:p>
        </p:txBody>
      </p:sp>
      <p:sp>
        <p:nvSpPr>
          <p:cNvPr id="8" name="Content Placeholder 7"/>
          <p:cNvSpPr>
            <a:spLocks noGrp="1"/>
          </p:cNvSpPr>
          <p:nvPr>
            <p:ph idx="1"/>
          </p:nvPr>
        </p:nvSpPr>
        <p:spPr>
          <a:xfrm>
            <a:off x="457200" y="1600200"/>
            <a:ext cx="5715000" cy="4864100"/>
          </a:xfrm>
        </p:spPr>
        <p:txBody>
          <a:bodyPr>
            <a:normAutofit fontScale="92500" lnSpcReduction="10000"/>
          </a:bodyPr>
          <a:lstStyle/>
          <a:p>
            <a:pPr lvl="0"/>
            <a:r>
              <a:rPr lang="en-US" dirty="0" smtClean="0"/>
              <a:t>Challenged structuralism and functionalism</a:t>
            </a:r>
          </a:p>
          <a:p>
            <a:pPr lvl="0"/>
            <a:r>
              <a:rPr lang="en-US" dirty="0" smtClean="0"/>
              <a:t>Started school of thought called </a:t>
            </a:r>
            <a:r>
              <a:rPr lang="en-US" b="1" dirty="0" smtClean="0"/>
              <a:t>psychoanalysis: </a:t>
            </a:r>
            <a:r>
              <a:rPr lang="en-US" dirty="0" smtClean="0"/>
              <a:t>Personality theory and form of psychotherapy</a:t>
            </a:r>
          </a:p>
          <a:p>
            <a:pPr lvl="1"/>
            <a:r>
              <a:rPr lang="en-US" dirty="0"/>
              <a:t>Suggests behavior and personality influenced by unconscious conflicts</a:t>
            </a:r>
          </a:p>
          <a:p>
            <a:pPr lvl="1"/>
            <a:r>
              <a:rPr lang="en-US" dirty="0" smtClean="0"/>
              <a:t>Emphasizes the role of unconscious factors in personality and behavior</a:t>
            </a:r>
          </a:p>
          <a:p>
            <a:pPr lvl="1"/>
            <a:r>
              <a:rPr lang="en-US" dirty="0" smtClean="0"/>
              <a:t>Emphasize sexual and aggressive nature of unconscious processes</a:t>
            </a:r>
          </a:p>
          <a:p>
            <a:pPr lvl="0"/>
            <a:r>
              <a:rPr lang="en-US" dirty="0" smtClean="0"/>
              <a:t>Powerful influence on later theories of psychology</a:t>
            </a:r>
          </a:p>
          <a:p>
            <a:endParaRPr lang="en-US" dirty="0"/>
          </a:p>
        </p:txBody>
      </p:sp>
      <p:sp>
        <p:nvSpPr>
          <p:cNvPr id="7" name="Rectangle 6"/>
          <p:cNvSpPr/>
          <p:nvPr/>
        </p:nvSpPr>
        <p:spPr>
          <a:xfrm rot="16200000">
            <a:off x="8357716" y="5569424"/>
            <a:ext cx="838691" cy="215444"/>
          </a:xfrm>
          <a:prstGeom prst="rect">
            <a:avLst/>
          </a:prstGeom>
        </p:spPr>
        <p:txBody>
          <a:bodyPr wrap="none">
            <a:spAutoFit/>
          </a:bodyPr>
          <a:lstStyle/>
          <a:p>
            <a:r>
              <a:rPr lang="en-US" sz="800" dirty="0">
                <a:solidFill>
                  <a:srgbClr val="FFFFFF"/>
                </a:solidFill>
              </a:rPr>
              <a:t>Clark University</a:t>
            </a:r>
          </a:p>
        </p:txBody>
      </p:sp>
    </p:spTree>
    <p:extLst>
      <p:ext uri="{BB962C8B-B14F-4D97-AF65-F5344CB8AC3E}">
        <p14:creationId xmlns:p14="http://schemas.microsoft.com/office/powerpoint/2010/main" val="2173530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title="Photo of Ivan Pavlov"/>
          <p:cNvPicPr>
            <a:picLocks noChangeAspect="1"/>
          </p:cNvPicPr>
          <p:nvPr/>
        </p:nvPicPr>
        <p:blipFill>
          <a:blip r:embed="rId3"/>
          <a:stretch>
            <a:fillRect/>
          </a:stretch>
        </p:blipFill>
        <p:spPr>
          <a:xfrm>
            <a:off x="7019635" y="1181100"/>
            <a:ext cx="1870364" cy="1714500"/>
          </a:xfrm>
          <a:prstGeom prst="rect">
            <a:avLst/>
          </a:prstGeom>
        </p:spPr>
      </p:pic>
      <p:pic>
        <p:nvPicPr>
          <p:cNvPr id="19" name="Picture 18" title="Photo of John Watson"/>
          <p:cNvPicPr>
            <a:picLocks noChangeAspect="1"/>
          </p:cNvPicPr>
          <p:nvPr/>
        </p:nvPicPr>
        <p:blipFill>
          <a:blip r:embed="rId4"/>
          <a:stretch>
            <a:fillRect/>
          </a:stretch>
        </p:blipFill>
        <p:spPr>
          <a:xfrm>
            <a:off x="7042362" y="3009900"/>
            <a:ext cx="1847637" cy="1587500"/>
          </a:xfrm>
          <a:prstGeom prst="rect">
            <a:avLst/>
          </a:prstGeom>
        </p:spPr>
      </p:pic>
      <p:pic>
        <p:nvPicPr>
          <p:cNvPr id="20" name="Picture 19" title="Phot of B F Skinner"/>
          <p:cNvPicPr>
            <a:picLocks noChangeAspect="1"/>
          </p:cNvPicPr>
          <p:nvPr/>
        </p:nvPicPr>
        <p:blipFill>
          <a:blip r:embed="rId5"/>
          <a:stretch>
            <a:fillRect/>
          </a:stretch>
        </p:blipFill>
        <p:spPr>
          <a:xfrm>
            <a:off x="7098360" y="4660900"/>
            <a:ext cx="1766239" cy="1752600"/>
          </a:xfrm>
          <a:prstGeom prst="rect">
            <a:avLst/>
          </a:prstGeom>
        </p:spPr>
      </p:pic>
      <p:sp>
        <p:nvSpPr>
          <p:cNvPr id="2" name="Title 1"/>
          <p:cNvSpPr>
            <a:spLocks noGrp="1"/>
          </p:cNvSpPr>
          <p:nvPr>
            <p:ph type="title"/>
          </p:nvPr>
        </p:nvSpPr>
        <p:spPr/>
        <p:txBody>
          <a:bodyPr>
            <a:normAutofit fontScale="90000"/>
          </a:bodyPr>
          <a:lstStyle/>
          <a:p>
            <a:r>
              <a:rPr lang="en-US" dirty="0" smtClean="0"/>
              <a:t>Other Pioneers of Psychology</a:t>
            </a:r>
            <a:br>
              <a:rPr lang="en-US" dirty="0" smtClean="0"/>
            </a:br>
            <a:r>
              <a:rPr lang="en-US" dirty="0" smtClean="0"/>
              <a:t>Behaviorism</a:t>
            </a:r>
            <a:endParaRPr lang="en-US" dirty="0"/>
          </a:p>
        </p:txBody>
      </p:sp>
      <p:sp>
        <p:nvSpPr>
          <p:cNvPr id="11" name="Content Placeholder 10"/>
          <p:cNvSpPr>
            <a:spLocks noGrp="1"/>
          </p:cNvSpPr>
          <p:nvPr>
            <p:ph idx="1"/>
          </p:nvPr>
        </p:nvSpPr>
        <p:spPr>
          <a:xfrm>
            <a:off x="457200" y="1600200"/>
            <a:ext cx="5867400" cy="4525963"/>
          </a:xfrm>
        </p:spPr>
        <p:txBody>
          <a:bodyPr>
            <a:normAutofit fontScale="77500" lnSpcReduction="20000"/>
          </a:bodyPr>
          <a:lstStyle/>
          <a:p>
            <a:pPr lvl="0"/>
            <a:r>
              <a:rPr lang="en-US" b="1" dirty="0" smtClean="0"/>
              <a:t>Ivan Pavlov</a:t>
            </a:r>
            <a:r>
              <a:rPr lang="en-US" dirty="0" smtClean="0"/>
              <a:t> – Russian physiologist</a:t>
            </a:r>
          </a:p>
          <a:p>
            <a:pPr lvl="1"/>
            <a:r>
              <a:rPr lang="en-US" dirty="0" smtClean="0"/>
              <a:t>Demonstrated that dogs could learn to associate a neutral stimulus, such as the sound of a bell, with an automatic behavior, such as reflexively salivating to food</a:t>
            </a:r>
          </a:p>
          <a:p>
            <a:pPr lvl="0"/>
            <a:r>
              <a:rPr lang="en-US" b="1" dirty="0" smtClean="0"/>
              <a:t>John Watson</a:t>
            </a:r>
          </a:p>
          <a:p>
            <a:pPr lvl="1"/>
            <a:r>
              <a:rPr lang="en-US" dirty="0" smtClean="0"/>
              <a:t>Posited that the  goal of the behaviorists was to discover the fundamental principles of learning—how behavior is acquired and modified in response to environmental influences</a:t>
            </a:r>
          </a:p>
          <a:p>
            <a:pPr lvl="0"/>
            <a:r>
              <a:rPr lang="en-US" b="1" dirty="0" smtClean="0"/>
              <a:t>B.F Skinner</a:t>
            </a:r>
          </a:p>
          <a:p>
            <a:pPr lvl="1"/>
            <a:r>
              <a:rPr lang="en-US" dirty="0"/>
              <a:t>B</a:t>
            </a:r>
            <a:r>
              <a:rPr lang="en-US" dirty="0" smtClean="0"/>
              <a:t>elieved that psychology should restrict itself to studying outwardly observable behaviors that could be measured and verified in compelling experimental demonstrations..</a:t>
            </a:r>
          </a:p>
          <a:p>
            <a:endParaRPr lang="en-US" dirty="0"/>
          </a:p>
        </p:txBody>
      </p:sp>
      <p:sp>
        <p:nvSpPr>
          <p:cNvPr id="13" name="Rectangle 12"/>
          <p:cNvSpPr/>
          <p:nvPr/>
        </p:nvSpPr>
        <p:spPr>
          <a:xfrm rot="16200000">
            <a:off x="8362602" y="2356198"/>
            <a:ext cx="813043" cy="215444"/>
          </a:xfrm>
          <a:prstGeom prst="rect">
            <a:avLst/>
          </a:prstGeom>
        </p:spPr>
        <p:txBody>
          <a:bodyPr wrap="none">
            <a:spAutoFit/>
          </a:bodyPr>
          <a:lstStyle/>
          <a:p>
            <a:r>
              <a:rPr lang="en-US" sz="800" dirty="0"/>
              <a:t>Culver Pictures</a:t>
            </a:r>
          </a:p>
        </p:txBody>
      </p:sp>
      <p:sp>
        <p:nvSpPr>
          <p:cNvPr id="14" name="Rectangle 13"/>
          <p:cNvSpPr/>
          <p:nvPr/>
        </p:nvSpPr>
        <p:spPr>
          <a:xfrm rot="16200000">
            <a:off x="7984625" y="3623632"/>
            <a:ext cx="1595309" cy="215444"/>
          </a:xfrm>
          <a:prstGeom prst="rect">
            <a:avLst/>
          </a:prstGeom>
        </p:spPr>
        <p:txBody>
          <a:bodyPr wrap="none">
            <a:spAutoFit/>
          </a:bodyPr>
          <a:lstStyle/>
          <a:p>
            <a:r>
              <a:rPr lang="en-US" sz="800" dirty="0"/>
              <a:t>Underwood &amp; Underwood/Corbis</a:t>
            </a:r>
          </a:p>
        </p:txBody>
      </p:sp>
      <p:sp>
        <p:nvSpPr>
          <p:cNvPr id="15" name="Rectangle 14"/>
          <p:cNvSpPr/>
          <p:nvPr/>
        </p:nvSpPr>
        <p:spPr>
          <a:xfrm rot="16200000">
            <a:off x="7814182" y="5381118"/>
            <a:ext cx="1880590" cy="338554"/>
          </a:xfrm>
          <a:prstGeom prst="rect">
            <a:avLst/>
          </a:prstGeom>
        </p:spPr>
        <p:txBody>
          <a:bodyPr wrap="square">
            <a:spAutoFit/>
          </a:bodyPr>
          <a:lstStyle/>
          <a:p>
            <a:r>
              <a:rPr lang="en-US" sz="800" dirty="0"/>
              <a:t>Archives of the History of American Psychology</a:t>
            </a:r>
            <a:r>
              <a:rPr lang="en-US" sz="800" dirty="0" smtClean="0"/>
              <a:t>, The </a:t>
            </a:r>
            <a:r>
              <a:rPr lang="en-US" sz="800" dirty="0"/>
              <a:t>University of Akron</a:t>
            </a:r>
          </a:p>
        </p:txBody>
      </p:sp>
    </p:spTree>
    <p:extLst>
      <p:ext uri="{BB962C8B-B14F-4D97-AF65-F5344CB8AC3E}">
        <p14:creationId xmlns:p14="http://schemas.microsoft.com/office/powerpoint/2010/main" val="3241909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title="Photo of Carl Rogers"/>
          <p:cNvPicPr>
            <a:picLocks noChangeAspect="1"/>
          </p:cNvPicPr>
          <p:nvPr/>
        </p:nvPicPr>
        <p:blipFill rotWithShape="1">
          <a:blip r:embed="rId3"/>
          <a:srcRect l="12387" r="22731"/>
          <a:stretch/>
        </p:blipFill>
        <p:spPr>
          <a:xfrm>
            <a:off x="6540500" y="1651000"/>
            <a:ext cx="1993900" cy="2349500"/>
          </a:xfrm>
          <a:prstGeom prst="rect">
            <a:avLst/>
          </a:prstGeom>
        </p:spPr>
      </p:pic>
      <p:pic>
        <p:nvPicPr>
          <p:cNvPr id="17" name="Picture 16" title="Photo of Abraham Maslow"/>
          <p:cNvPicPr>
            <a:picLocks noChangeAspect="1"/>
          </p:cNvPicPr>
          <p:nvPr/>
        </p:nvPicPr>
        <p:blipFill rotWithShape="1">
          <a:blip r:embed="rId4"/>
          <a:srcRect b="1184"/>
          <a:stretch/>
        </p:blipFill>
        <p:spPr>
          <a:xfrm>
            <a:off x="6561200" y="4292600"/>
            <a:ext cx="1909700" cy="2120900"/>
          </a:xfrm>
          <a:prstGeom prst="rect">
            <a:avLst/>
          </a:prstGeom>
        </p:spPr>
      </p:pic>
      <p:sp>
        <p:nvSpPr>
          <p:cNvPr id="2" name="Title 1"/>
          <p:cNvSpPr>
            <a:spLocks noGrp="1"/>
          </p:cNvSpPr>
          <p:nvPr>
            <p:ph type="title"/>
          </p:nvPr>
        </p:nvSpPr>
        <p:spPr/>
        <p:txBody>
          <a:bodyPr>
            <a:normAutofit fontScale="90000"/>
          </a:bodyPr>
          <a:lstStyle/>
          <a:p>
            <a:r>
              <a:rPr lang="en-US" smtClean="0"/>
              <a:t>Other Pioneers of Psychology</a:t>
            </a:r>
            <a:br>
              <a:rPr lang="en-US" smtClean="0"/>
            </a:br>
            <a:r>
              <a:rPr lang="en-US" smtClean="0"/>
              <a:t>Humanistic Psychology</a:t>
            </a:r>
            <a:endParaRPr lang="en-US" dirty="0"/>
          </a:p>
        </p:txBody>
      </p:sp>
      <p:sp>
        <p:nvSpPr>
          <p:cNvPr id="13" name="Content Placeholder 12"/>
          <p:cNvSpPr>
            <a:spLocks noGrp="1"/>
          </p:cNvSpPr>
          <p:nvPr>
            <p:ph idx="1"/>
          </p:nvPr>
        </p:nvSpPr>
        <p:spPr>
          <a:xfrm>
            <a:off x="457200" y="1600200"/>
            <a:ext cx="5651500" cy="4525963"/>
          </a:xfrm>
        </p:spPr>
        <p:txBody>
          <a:bodyPr>
            <a:normAutofit fontScale="92500" lnSpcReduction="20000"/>
          </a:bodyPr>
          <a:lstStyle/>
          <a:p>
            <a:pPr lvl="0"/>
            <a:r>
              <a:rPr lang="en-US" b="1" dirty="0" smtClean="0"/>
              <a:t>Carl Rogers</a:t>
            </a:r>
          </a:p>
          <a:p>
            <a:pPr lvl="1"/>
            <a:r>
              <a:rPr lang="en-US" dirty="0" smtClean="0"/>
              <a:t>Emphasized the person’s conscious experiences, unique potential for psychological growth and self-direction, self-determination, free will, and the importance of choice in human behavior</a:t>
            </a:r>
          </a:p>
          <a:p>
            <a:pPr lvl="1"/>
            <a:r>
              <a:rPr lang="en-US" dirty="0" smtClean="0"/>
              <a:t>Suggested humanistic psychology differs significantly from psychoanalysis and behaviorism</a:t>
            </a:r>
          </a:p>
          <a:p>
            <a:pPr lvl="0"/>
            <a:r>
              <a:rPr lang="en-US" b="1" dirty="0" smtClean="0"/>
              <a:t>Abraham Maslow </a:t>
            </a:r>
          </a:p>
          <a:p>
            <a:pPr lvl="1"/>
            <a:r>
              <a:rPr lang="en-US" dirty="0" smtClean="0"/>
              <a:t>In his theory of motivation, emphasized the importance of psychological growth</a:t>
            </a:r>
          </a:p>
          <a:p>
            <a:endParaRPr lang="en-US" dirty="0"/>
          </a:p>
        </p:txBody>
      </p:sp>
      <p:sp>
        <p:nvSpPr>
          <p:cNvPr id="6" name="Rectangle 5"/>
          <p:cNvSpPr/>
          <p:nvPr/>
        </p:nvSpPr>
        <p:spPr>
          <a:xfrm rot="16200000">
            <a:off x="6457722" y="3970923"/>
            <a:ext cx="4572000" cy="338554"/>
          </a:xfrm>
          <a:prstGeom prst="rect">
            <a:avLst/>
          </a:prstGeom>
        </p:spPr>
        <p:txBody>
          <a:bodyPr>
            <a:spAutoFit/>
          </a:bodyPr>
          <a:lstStyle/>
          <a:p>
            <a:r>
              <a:rPr lang="en-US" sz="800" dirty="0"/>
              <a:t>Courtesy of Robert D. Farber University</a:t>
            </a:r>
          </a:p>
          <a:p>
            <a:r>
              <a:rPr lang="en-US" sz="800" dirty="0"/>
              <a:t>Archives at Brandeis University</a:t>
            </a:r>
          </a:p>
        </p:txBody>
      </p:sp>
      <p:sp>
        <p:nvSpPr>
          <p:cNvPr id="12" name="Rectangle 11"/>
          <p:cNvSpPr/>
          <p:nvPr/>
        </p:nvSpPr>
        <p:spPr>
          <a:xfrm rot="16200000">
            <a:off x="7258050" y="2408823"/>
            <a:ext cx="2895600" cy="338554"/>
          </a:xfrm>
          <a:prstGeom prst="rect">
            <a:avLst/>
          </a:prstGeom>
        </p:spPr>
        <p:txBody>
          <a:bodyPr wrap="square">
            <a:spAutoFit/>
          </a:bodyPr>
          <a:lstStyle/>
          <a:p>
            <a:r>
              <a:rPr lang="en-US" sz="800" dirty="0"/>
              <a:t>Special Collections, Donald C. Davidson Library</a:t>
            </a:r>
            <a:r>
              <a:rPr lang="en-US" sz="800" dirty="0" smtClean="0"/>
              <a:t>/University </a:t>
            </a:r>
            <a:r>
              <a:rPr lang="en-US" sz="800" dirty="0"/>
              <a:t>of California, Santa Barbara</a:t>
            </a:r>
          </a:p>
        </p:txBody>
      </p:sp>
    </p:spTree>
    <p:extLst>
      <p:ext uri="{BB962C8B-B14F-4D97-AF65-F5344CB8AC3E}">
        <p14:creationId xmlns:p14="http://schemas.microsoft.com/office/powerpoint/2010/main" val="574062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Contemporary Psychology</a:t>
            </a:r>
            <a:endParaRPr lang="en-US" dirty="0"/>
          </a:p>
        </p:txBody>
      </p:sp>
      <p:sp>
        <p:nvSpPr>
          <p:cNvPr id="7" name="Content Placeholder 6"/>
          <p:cNvSpPr>
            <a:spLocks noGrp="1"/>
          </p:cNvSpPr>
          <p:nvPr>
            <p:ph idx="1"/>
          </p:nvPr>
        </p:nvSpPr>
        <p:spPr/>
        <p:txBody>
          <a:bodyPr>
            <a:normAutofit/>
          </a:bodyPr>
          <a:lstStyle/>
          <a:p>
            <a:pPr lvl="0"/>
            <a:r>
              <a:rPr lang="en-US" dirty="0" smtClean="0"/>
              <a:t>Modern psychology has become more specialize and diverse with various perspectives</a:t>
            </a:r>
          </a:p>
          <a:p>
            <a:pPr lvl="0"/>
            <a:r>
              <a:rPr lang="en-US" dirty="0" smtClean="0"/>
              <a:t>Today’s psychologists identify themselves according to </a:t>
            </a:r>
          </a:p>
          <a:p>
            <a:pPr lvl="1"/>
            <a:r>
              <a:rPr lang="en-US" dirty="0" smtClean="0"/>
              <a:t>perspective they emphasize in investigating psychological topics  </a:t>
            </a:r>
          </a:p>
          <a:p>
            <a:pPr lvl="1"/>
            <a:r>
              <a:rPr lang="en-US" dirty="0"/>
              <a:t>s</a:t>
            </a:r>
            <a:r>
              <a:rPr lang="en-US" dirty="0" smtClean="0"/>
              <a:t>pecialty area which they practice and have been trained in</a:t>
            </a:r>
          </a:p>
          <a:p>
            <a:endParaRPr lang="en-US" dirty="0"/>
          </a:p>
        </p:txBody>
      </p:sp>
    </p:spTree>
    <p:extLst>
      <p:ext uri="{BB962C8B-B14F-4D97-AF65-F5344CB8AC3E}">
        <p14:creationId xmlns:p14="http://schemas.microsoft.com/office/powerpoint/2010/main" val="2157797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588074"/>
            <a:ext cx="8229600" cy="3453253"/>
          </a:xfrm>
        </p:spPr>
        <p:txBody>
          <a:bodyPr/>
          <a:lstStyle/>
          <a:p>
            <a:r>
              <a:rPr lang="en-US" b="1" u="sng" dirty="0"/>
              <a:t>Contemporary Psychology</a:t>
            </a:r>
            <a:endParaRPr lang="en-US" b="1" u="sng" dirty="0" smtClean="0"/>
          </a:p>
          <a:p>
            <a:endParaRPr lang="en-US" dirty="0"/>
          </a:p>
          <a:p>
            <a:r>
              <a:rPr lang="en-US" dirty="0" smtClean="0"/>
              <a:t>How </a:t>
            </a:r>
            <a:r>
              <a:rPr lang="en-US" dirty="0"/>
              <a:t>do the perspectives in contemporary psychology differ in emphasis </a:t>
            </a:r>
            <a:r>
              <a:rPr lang="en-US" dirty="0" smtClean="0"/>
              <a:t>and approach?</a:t>
            </a:r>
          </a:p>
          <a:p>
            <a:endParaRPr lang="en-US" dirty="0" smtClean="0"/>
          </a:p>
          <a:p>
            <a:r>
              <a:rPr lang="en-US" dirty="0" smtClean="0"/>
              <a:t>How </a:t>
            </a:r>
            <a:r>
              <a:rPr lang="en-US" dirty="0"/>
              <a:t>do psychiatry and psychology differ, and what are psychology’s major specialty areas?</a:t>
            </a:r>
          </a:p>
        </p:txBody>
      </p:sp>
    </p:spTree>
    <p:extLst>
      <p:ext uri="{BB962C8B-B14F-4D97-AF65-F5344CB8AC3E}">
        <p14:creationId xmlns:p14="http://schemas.microsoft.com/office/powerpoint/2010/main" val="41716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Perspectives in Psychology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15612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454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Perspectives in Psychology</a:t>
            </a:r>
          </a:p>
        </p:txBody>
      </p:sp>
      <p:sp>
        <p:nvSpPr>
          <p:cNvPr id="4" name="Content Placeholder 3"/>
          <p:cNvSpPr>
            <a:spLocks noGrp="1"/>
          </p:cNvSpPr>
          <p:nvPr>
            <p:ph idx="1"/>
          </p:nvPr>
        </p:nvSpPr>
        <p:spPr/>
        <p:txBody>
          <a:bodyPr>
            <a:normAutofit fontScale="92500"/>
          </a:bodyPr>
          <a:lstStyle/>
          <a:p>
            <a:pPr lvl="0"/>
            <a:r>
              <a:rPr lang="en-US" b="1" dirty="0" smtClean="0"/>
              <a:t>Biological perspective</a:t>
            </a:r>
          </a:p>
          <a:p>
            <a:pPr lvl="1"/>
            <a:r>
              <a:rPr lang="en-US" dirty="0" smtClean="0"/>
              <a:t>Physical basis of behavior</a:t>
            </a:r>
          </a:p>
          <a:p>
            <a:pPr lvl="1"/>
            <a:r>
              <a:rPr lang="en-US" b="1" dirty="0" smtClean="0"/>
              <a:t>Neuroscience</a:t>
            </a:r>
            <a:r>
              <a:rPr lang="en-US" dirty="0" smtClean="0"/>
              <a:t> –study of physiological mechanisms in brain and nervous system that organize and control behavior</a:t>
            </a:r>
          </a:p>
          <a:p>
            <a:pPr lvl="1"/>
            <a:r>
              <a:rPr lang="en-US" dirty="0" smtClean="0"/>
              <a:t>Focus may be at various levels</a:t>
            </a:r>
          </a:p>
          <a:p>
            <a:pPr lvl="2"/>
            <a:r>
              <a:rPr lang="en-US" dirty="0" smtClean="0"/>
              <a:t>individual neurons</a:t>
            </a:r>
          </a:p>
          <a:p>
            <a:pPr lvl="2"/>
            <a:r>
              <a:rPr lang="en-US" dirty="0" smtClean="0"/>
              <a:t>areas of the brain</a:t>
            </a:r>
          </a:p>
          <a:p>
            <a:pPr lvl="2"/>
            <a:r>
              <a:rPr lang="en-US" dirty="0" smtClean="0"/>
              <a:t>specific functions like eating, emotion, or learning</a:t>
            </a:r>
          </a:p>
          <a:p>
            <a:pPr lvl="1"/>
            <a:r>
              <a:rPr lang="en-US" dirty="0" smtClean="0"/>
              <a:t>Development of the PET scan, MRI scan, functional MRI (fMRI) scan, and other techniques has allowed scientists to study the structure and activity of the intact brain</a:t>
            </a:r>
          </a:p>
        </p:txBody>
      </p:sp>
    </p:spTree>
    <p:extLst>
      <p:ext uri="{BB962C8B-B14F-4D97-AF65-F5344CB8AC3E}">
        <p14:creationId xmlns:p14="http://schemas.microsoft.com/office/powerpoint/2010/main" val="3613081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Perspectives in Psychology</a:t>
            </a:r>
          </a:p>
        </p:txBody>
      </p:sp>
      <p:sp>
        <p:nvSpPr>
          <p:cNvPr id="3" name="Content Placeholder 2"/>
          <p:cNvSpPr>
            <a:spLocks noGrp="1"/>
          </p:cNvSpPr>
          <p:nvPr>
            <p:ph idx="1"/>
          </p:nvPr>
        </p:nvSpPr>
        <p:spPr/>
        <p:txBody>
          <a:bodyPr>
            <a:normAutofit fontScale="92500" lnSpcReduction="10000"/>
          </a:bodyPr>
          <a:lstStyle/>
          <a:p>
            <a:r>
              <a:rPr lang="en-US" b="1" dirty="0" smtClean="0"/>
              <a:t>Psychodynamic perspective</a:t>
            </a:r>
          </a:p>
          <a:p>
            <a:pPr lvl="1"/>
            <a:r>
              <a:rPr lang="en-US" dirty="0" smtClean="0"/>
              <a:t>Based originally on Freud’s work</a:t>
            </a:r>
          </a:p>
          <a:p>
            <a:pPr lvl="1"/>
            <a:r>
              <a:rPr lang="en-US" dirty="0" smtClean="0"/>
              <a:t>Emphasis on unconscious processes and early experience</a:t>
            </a:r>
          </a:p>
          <a:p>
            <a:pPr lvl="1"/>
            <a:r>
              <a:rPr lang="en-US" dirty="0" smtClean="0"/>
              <a:t>Current psychologists with this perspective may or may follow Freud or psychoanalytic principles</a:t>
            </a:r>
          </a:p>
          <a:p>
            <a:r>
              <a:rPr lang="en-US" b="1" dirty="0" smtClean="0"/>
              <a:t>Behavioral Perspective</a:t>
            </a:r>
          </a:p>
          <a:p>
            <a:pPr lvl="1"/>
            <a:r>
              <a:rPr lang="en-US" dirty="0" smtClean="0"/>
              <a:t>Based on Watson, Pavlov, and Skinner</a:t>
            </a:r>
          </a:p>
          <a:p>
            <a:pPr lvl="1"/>
            <a:r>
              <a:rPr lang="en-US" dirty="0" smtClean="0"/>
              <a:t>Study of how behavior is acquired and modified through experience and environment</a:t>
            </a:r>
          </a:p>
          <a:p>
            <a:pPr lvl="1"/>
            <a:r>
              <a:rPr lang="en-US" dirty="0" smtClean="0"/>
              <a:t>Mental health professionals may emphasize the behavioral perspective in explaining and treating psychological disorders</a:t>
            </a:r>
          </a:p>
        </p:txBody>
      </p:sp>
    </p:spTree>
    <p:extLst>
      <p:ext uri="{BB962C8B-B14F-4D97-AF65-F5344CB8AC3E}">
        <p14:creationId xmlns:p14="http://schemas.microsoft.com/office/powerpoint/2010/main" val="2200417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in Psychology</a:t>
            </a:r>
            <a:endParaRPr lang="en-US" dirty="0"/>
          </a:p>
        </p:txBody>
      </p:sp>
      <p:sp>
        <p:nvSpPr>
          <p:cNvPr id="3" name="Content Placeholder 2"/>
          <p:cNvSpPr>
            <a:spLocks noGrp="1"/>
          </p:cNvSpPr>
          <p:nvPr>
            <p:ph idx="1"/>
          </p:nvPr>
        </p:nvSpPr>
        <p:spPr>
          <a:xfrm>
            <a:off x="457200" y="1600200"/>
            <a:ext cx="8229600" cy="4737100"/>
          </a:xfrm>
        </p:spPr>
        <p:txBody>
          <a:bodyPr>
            <a:normAutofit fontScale="77500" lnSpcReduction="20000"/>
          </a:bodyPr>
          <a:lstStyle/>
          <a:p>
            <a:r>
              <a:rPr lang="en-US" b="1" dirty="0" smtClean="0"/>
              <a:t>Humanistic perspective</a:t>
            </a:r>
          </a:p>
          <a:p>
            <a:pPr lvl="1"/>
            <a:r>
              <a:rPr lang="en-US" dirty="0" smtClean="0"/>
              <a:t>Based on Maslow and Rogers</a:t>
            </a:r>
          </a:p>
          <a:p>
            <a:pPr lvl="1"/>
            <a:r>
              <a:rPr lang="en-US" dirty="0" smtClean="0"/>
              <a:t>Focuses on personal growth , interpersonal relationships, and self-concept</a:t>
            </a:r>
          </a:p>
          <a:p>
            <a:pPr lvl="1"/>
            <a:r>
              <a:rPr lang="en-US" dirty="0" smtClean="0"/>
              <a:t>Humanistic perspective is often emphasized among psychologists working in the mental health field</a:t>
            </a:r>
          </a:p>
          <a:p>
            <a:r>
              <a:rPr lang="en-US" b="1" dirty="0" smtClean="0"/>
              <a:t>Positive psychology perspective</a:t>
            </a:r>
          </a:p>
          <a:p>
            <a:pPr lvl="1"/>
            <a:r>
              <a:rPr lang="en-US" dirty="0" smtClean="0"/>
              <a:t>Based on Seligman and others</a:t>
            </a:r>
          </a:p>
          <a:p>
            <a:pPr lvl="1"/>
            <a:r>
              <a:rPr lang="en-US" dirty="0" smtClean="0"/>
              <a:t>Studies how to contribute to optimal functioning and counterbalance traditional emphasis on problem and disorders</a:t>
            </a:r>
          </a:p>
          <a:p>
            <a:pPr lvl="1"/>
            <a:r>
              <a:rPr lang="en-US" dirty="0" smtClean="0"/>
              <a:t>Topics under the umbrella of positive psychology include personal happiness, optimism, creativity, resilience, character strengths, and wisdom</a:t>
            </a:r>
          </a:p>
          <a:p>
            <a:r>
              <a:rPr lang="en-US" b="1" dirty="0" smtClean="0"/>
              <a:t>Cognitive perspective</a:t>
            </a:r>
          </a:p>
          <a:p>
            <a:pPr lvl="1"/>
            <a:r>
              <a:rPr lang="en-US" dirty="0" smtClean="0"/>
              <a:t>Focuses on mental process, memory, perception, language, problem solving, and thinking</a:t>
            </a:r>
          </a:p>
          <a:p>
            <a:pPr lvl="1"/>
            <a:r>
              <a:rPr lang="en-US" dirty="0" smtClean="0"/>
              <a:t>Based on using computers as a model for human mental processing</a:t>
            </a:r>
            <a:endParaRPr lang="en-US" dirty="0"/>
          </a:p>
        </p:txBody>
      </p:sp>
    </p:spTree>
    <p:extLst>
      <p:ext uri="{BB962C8B-B14F-4D97-AF65-F5344CB8AC3E}">
        <p14:creationId xmlns:p14="http://schemas.microsoft.com/office/powerpoint/2010/main" val="2200417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415718"/>
            <a:ext cx="8229600" cy="3797963"/>
          </a:xfrm>
        </p:spPr>
        <p:txBody>
          <a:bodyPr/>
          <a:lstStyle/>
          <a:p>
            <a:pPr lvl="0"/>
            <a:r>
              <a:rPr lang="en-US" b="1" dirty="0" smtClean="0"/>
              <a:t>Psychology: </a:t>
            </a:r>
            <a:r>
              <a:rPr lang="en-US" dirty="0" smtClean="0"/>
              <a:t>the scientific study of behavior and mental processes</a:t>
            </a:r>
          </a:p>
          <a:p>
            <a:r>
              <a:rPr lang="en-US" dirty="0"/>
              <a:t>What is the scope of contemporary psychology?</a:t>
            </a:r>
          </a:p>
          <a:p>
            <a:r>
              <a:rPr lang="en-US" dirty="0"/>
              <a:t>What roles did Wundt and James play in establishing psychology?</a:t>
            </a:r>
          </a:p>
          <a:p>
            <a:r>
              <a:rPr lang="en-US" dirty="0"/>
              <a:t>What were the early schools of thought and approaches in psychology, and how did their views differ? </a:t>
            </a:r>
          </a:p>
        </p:txBody>
      </p:sp>
    </p:spTree>
    <p:extLst>
      <p:ext uri="{BB962C8B-B14F-4D97-AF65-F5344CB8AC3E}">
        <p14:creationId xmlns:p14="http://schemas.microsoft.com/office/powerpoint/2010/main" val="928721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in Psychology</a:t>
            </a:r>
            <a:endParaRPr lang="en-US" dirty="0"/>
          </a:p>
        </p:txBody>
      </p:sp>
      <p:sp>
        <p:nvSpPr>
          <p:cNvPr id="4" name="Content Placeholder 3"/>
          <p:cNvSpPr>
            <a:spLocks noGrp="1"/>
          </p:cNvSpPr>
          <p:nvPr>
            <p:ph idx="1"/>
          </p:nvPr>
        </p:nvSpPr>
        <p:spPr/>
        <p:txBody>
          <a:bodyPr>
            <a:normAutofit fontScale="92500" lnSpcReduction="10000"/>
          </a:bodyPr>
          <a:lstStyle/>
          <a:p>
            <a:pPr lvl="0"/>
            <a:r>
              <a:rPr lang="en-US" b="1" dirty="0" smtClean="0"/>
              <a:t>Cross-</a:t>
            </a:r>
            <a:r>
              <a:rPr lang="en-US" b="1" dirty="0"/>
              <a:t>c</a:t>
            </a:r>
            <a:r>
              <a:rPr lang="en-US" b="1" dirty="0" smtClean="0"/>
              <a:t>ultural perspective</a:t>
            </a:r>
          </a:p>
          <a:p>
            <a:pPr lvl="1"/>
            <a:r>
              <a:rPr lang="en-US" dirty="0" smtClean="0"/>
              <a:t>Emerged in the 1980s</a:t>
            </a:r>
          </a:p>
          <a:p>
            <a:pPr lvl="1"/>
            <a:r>
              <a:rPr lang="en-US" dirty="0" smtClean="0"/>
              <a:t>Emphasizes diversity of  behavior across cultures and the fact that many earlier findings were not universal (e.g., study of social loafing)</a:t>
            </a:r>
          </a:p>
          <a:p>
            <a:pPr lvl="1"/>
            <a:r>
              <a:rPr lang="en-US" dirty="0" smtClean="0"/>
              <a:t>Important cultural terms:</a:t>
            </a:r>
          </a:p>
          <a:p>
            <a:pPr lvl="2"/>
            <a:r>
              <a:rPr lang="en-US" b="1" dirty="0" smtClean="0"/>
              <a:t>Ethnocentrism</a:t>
            </a:r>
            <a:r>
              <a:rPr lang="en-US" dirty="0" smtClean="0"/>
              <a:t>—belief that one’s own culture or ethnic group is superior to all others, and the related tendency to use one’s own culture as a standard by which to judge other cultures </a:t>
            </a:r>
          </a:p>
          <a:p>
            <a:pPr lvl="2"/>
            <a:r>
              <a:rPr lang="en-US" b="1" dirty="0" smtClean="0"/>
              <a:t>Individualistic cultures</a:t>
            </a:r>
            <a:r>
              <a:rPr lang="en-US" dirty="0" smtClean="0"/>
              <a:t>—those that emphasize the needs and goals of the individual over the needs and goals of the group</a:t>
            </a:r>
          </a:p>
          <a:p>
            <a:pPr lvl="2"/>
            <a:r>
              <a:rPr lang="en-US" b="1" dirty="0" smtClean="0"/>
              <a:t>Collectivistic cultures</a:t>
            </a:r>
            <a:r>
              <a:rPr lang="en-US" dirty="0" smtClean="0"/>
              <a:t>—those that emphasize the needs and goals of the group over the needs and goals of the individual</a:t>
            </a:r>
          </a:p>
        </p:txBody>
      </p:sp>
    </p:spTree>
    <p:extLst>
      <p:ext uri="{BB962C8B-B14F-4D97-AF65-F5344CB8AC3E}">
        <p14:creationId xmlns:p14="http://schemas.microsoft.com/office/powerpoint/2010/main" val="2200417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Perspectives in Psychology</a:t>
            </a:r>
            <a:endParaRPr lang="en-US" dirty="0"/>
          </a:p>
        </p:txBody>
      </p:sp>
      <p:sp>
        <p:nvSpPr>
          <p:cNvPr id="4" name="Content Placeholder 3"/>
          <p:cNvSpPr>
            <a:spLocks noGrp="1"/>
          </p:cNvSpPr>
          <p:nvPr>
            <p:ph idx="1"/>
          </p:nvPr>
        </p:nvSpPr>
        <p:spPr/>
        <p:txBody>
          <a:bodyPr>
            <a:normAutofit/>
          </a:bodyPr>
          <a:lstStyle/>
          <a:p>
            <a:r>
              <a:rPr lang="en-US" b="1" dirty="0" smtClean="0"/>
              <a:t>Evolutionary perspective</a:t>
            </a:r>
          </a:p>
          <a:p>
            <a:pPr lvl="1"/>
            <a:r>
              <a:rPr lang="en-US" dirty="0" smtClean="0"/>
              <a:t>Applies the  principles of evolution to explain psychological processes</a:t>
            </a:r>
          </a:p>
          <a:p>
            <a:pPr lvl="1"/>
            <a:r>
              <a:rPr lang="en-US" dirty="0" smtClean="0"/>
              <a:t>Most adaptive characteristics are perpetuated through natural selection</a:t>
            </a:r>
          </a:p>
          <a:p>
            <a:pPr lvl="1"/>
            <a:r>
              <a:rPr lang="en-US" dirty="0" smtClean="0"/>
              <a:t>David Buss (2008): “An evolved psychological mechanism exists in the form that it does because it solved a specific problem of survival or reproduction recurrently over evolutionary history.”</a:t>
            </a:r>
          </a:p>
        </p:txBody>
      </p:sp>
    </p:spTree>
    <p:extLst>
      <p:ext uri="{BB962C8B-B14F-4D97-AF65-F5344CB8AC3E}">
        <p14:creationId xmlns:p14="http://schemas.microsoft.com/office/powerpoint/2010/main" val="2200417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Psychologists and Psychiatrists</a:t>
            </a:r>
            <a:endParaRPr lang="en-US" dirty="0"/>
          </a:p>
        </p:txBody>
      </p:sp>
      <p:sp>
        <p:nvSpPr>
          <p:cNvPr id="5" name="Content Placeholder 4"/>
          <p:cNvSpPr>
            <a:spLocks noGrp="1"/>
          </p:cNvSpPr>
          <p:nvPr>
            <p:ph idx="1"/>
          </p:nvPr>
        </p:nvSpPr>
        <p:spPr/>
        <p:txBody>
          <a:bodyPr>
            <a:normAutofit/>
          </a:bodyPr>
          <a:lstStyle/>
          <a:p>
            <a:pPr marL="233363" lvl="0" indent="-233363" eaLnBrk="0" fontAlgn="base" hangingPunct="0">
              <a:lnSpc>
                <a:spcPts val="2200"/>
              </a:lnSpc>
              <a:spcBef>
                <a:spcPct val="0"/>
              </a:spcBef>
              <a:spcAft>
                <a:spcPts val="1200"/>
              </a:spcAft>
              <a:buFont typeface="Wingdings" pitchFamily="2" charset="2"/>
              <a:buChar char="§"/>
            </a:pPr>
            <a:r>
              <a:rPr lang="en-US" dirty="0">
                <a:latin typeface="Arial" pitchFamily="34" charset="0"/>
                <a:ea typeface="Calibri" pitchFamily="34" charset="0"/>
                <a:cs typeface="Arial" pitchFamily="34" charset="0"/>
              </a:rPr>
              <a:t>Not all psychologists are clinicians</a:t>
            </a:r>
          </a:p>
          <a:p>
            <a:pPr marL="633413" lvl="1" indent="-233363" eaLnBrk="0" fontAlgn="base" hangingPunct="0">
              <a:lnSpc>
                <a:spcPts val="2200"/>
              </a:lnSpc>
              <a:spcBef>
                <a:spcPct val="0"/>
              </a:spcBef>
              <a:spcAft>
                <a:spcPts val="1200"/>
              </a:spcAft>
              <a:buFont typeface="Wingdings" pitchFamily="2" charset="2"/>
              <a:buChar char="§"/>
            </a:pPr>
            <a:r>
              <a:rPr lang="en-US" dirty="0">
                <a:latin typeface="Arial" pitchFamily="34" charset="0"/>
                <a:ea typeface="Calibri" pitchFamily="34" charset="0"/>
                <a:cs typeface="Arial" pitchFamily="34" charset="0"/>
              </a:rPr>
              <a:t>Clinical psychologists are trained in the diagnosis, treatment, causes, and prevention of psychological </a:t>
            </a:r>
            <a:r>
              <a:rPr lang="en-US" dirty="0" smtClean="0">
                <a:latin typeface="Arial" pitchFamily="34" charset="0"/>
                <a:ea typeface="Calibri" pitchFamily="34" charset="0"/>
                <a:cs typeface="Arial" pitchFamily="34" charset="0"/>
              </a:rPr>
              <a:t>disorders; Ph.D</a:t>
            </a:r>
            <a:r>
              <a:rPr lang="en-US" dirty="0">
                <a:latin typeface="Arial" pitchFamily="34" charset="0"/>
                <a:ea typeface="Calibri" pitchFamily="34" charset="0"/>
                <a:cs typeface="Arial" pitchFamily="34" charset="0"/>
              </a:rPr>
              <a:t>. or </a:t>
            </a:r>
            <a:r>
              <a:rPr lang="en-US" dirty="0" err="1">
                <a:latin typeface="Arial" pitchFamily="34" charset="0"/>
                <a:ea typeface="Calibri" pitchFamily="34" charset="0"/>
                <a:cs typeface="Arial" pitchFamily="34" charset="0"/>
              </a:rPr>
              <a:t>Psy.D</a:t>
            </a:r>
            <a:r>
              <a:rPr lang="en-US" dirty="0">
                <a:latin typeface="Arial" pitchFamily="34" charset="0"/>
                <a:ea typeface="Calibri" pitchFamily="34" charset="0"/>
                <a:cs typeface="Arial" pitchFamily="34" charset="0"/>
              </a:rPr>
              <a:t>. degrees</a:t>
            </a:r>
          </a:p>
          <a:p>
            <a:pPr marL="633413" lvl="1" indent="-233363" eaLnBrk="0" fontAlgn="base" hangingPunct="0">
              <a:lnSpc>
                <a:spcPts val="2200"/>
              </a:lnSpc>
              <a:spcBef>
                <a:spcPct val="0"/>
              </a:spcBef>
              <a:spcAft>
                <a:spcPts val="1200"/>
              </a:spcAft>
              <a:buFont typeface="Wingdings" pitchFamily="2" charset="2"/>
              <a:buChar char="§"/>
            </a:pPr>
            <a:r>
              <a:rPr lang="en-US" dirty="0">
                <a:latin typeface="Arial" pitchFamily="34" charset="0"/>
                <a:ea typeface="Calibri" pitchFamily="34" charset="0"/>
                <a:cs typeface="Arial" pitchFamily="34" charset="0"/>
              </a:rPr>
              <a:t>Psychiatrists have medical degrees (M.D. or D.O.) followed by specialized training in the diagnosis, treatment, causes, and prevention of psychological </a:t>
            </a:r>
            <a:r>
              <a:rPr lang="en-US" dirty="0" smtClean="0">
                <a:latin typeface="Arial" pitchFamily="34" charset="0"/>
                <a:ea typeface="Calibri" pitchFamily="34" charset="0"/>
                <a:cs typeface="Arial" pitchFamily="34" charset="0"/>
              </a:rPr>
              <a:t>disorders;</a:t>
            </a:r>
          </a:p>
          <a:p>
            <a:pPr marL="633413" lvl="1" indent="-233363" eaLnBrk="0" fontAlgn="base" hangingPunct="0">
              <a:lnSpc>
                <a:spcPts val="2200"/>
              </a:lnSpc>
              <a:spcBef>
                <a:spcPct val="0"/>
              </a:spcBef>
              <a:spcAft>
                <a:spcPts val="1200"/>
              </a:spcAft>
              <a:buFont typeface="Wingdings" pitchFamily="2" charset="2"/>
              <a:buChar char="§"/>
            </a:pPr>
            <a:r>
              <a:rPr lang="en-US" dirty="0">
                <a:latin typeface="Arial" pitchFamily="34" charset="0"/>
                <a:ea typeface="Calibri" pitchFamily="34" charset="0"/>
                <a:cs typeface="Arial" pitchFamily="34" charset="0"/>
              </a:rPr>
              <a:t>E</a:t>
            </a:r>
            <a:r>
              <a:rPr lang="en-US" dirty="0" smtClean="0">
                <a:latin typeface="Arial" pitchFamily="34" charset="0"/>
                <a:ea typeface="Calibri" pitchFamily="34" charset="0"/>
                <a:cs typeface="Arial" pitchFamily="34" charset="0"/>
              </a:rPr>
              <a:t>mphasize </a:t>
            </a:r>
            <a:r>
              <a:rPr lang="en-US" dirty="0">
                <a:latin typeface="Arial" pitchFamily="34" charset="0"/>
                <a:ea typeface="Calibri" pitchFamily="34" charset="0"/>
                <a:cs typeface="Arial" pitchFamily="34" charset="0"/>
              </a:rPr>
              <a:t>biological factors and use biomedical therapies, such as prescription drugs, electroconvulsive therapy, and </a:t>
            </a:r>
            <a:r>
              <a:rPr lang="en-US" dirty="0" err="1">
                <a:latin typeface="Arial" pitchFamily="34" charset="0"/>
                <a:ea typeface="Calibri" pitchFamily="34" charset="0"/>
                <a:cs typeface="Arial" pitchFamily="34" charset="0"/>
              </a:rPr>
              <a:t>transcranial</a:t>
            </a:r>
            <a:r>
              <a:rPr lang="en-US" dirty="0">
                <a:latin typeface="Arial" pitchFamily="34" charset="0"/>
                <a:ea typeface="Calibri" pitchFamily="34" charset="0"/>
                <a:cs typeface="Arial" pitchFamily="34" charset="0"/>
              </a:rPr>
              <a:t> magnetic </a:t>
            </a:r>
            <a:r>
              <a:rPr lang="en-US" dirty="0" smtClean="0">
                <a:latin typeface="Arial" pitchFamily="34" charset="0"/>
                <a:ea typeface="Calibri" pitchFamily="34" charset="0"/>
                <a:cs typeface="Arial" pitchFamily="34" charset="0"/>
              </a:rPr>
              <a:t>stimulation (TMS)</a:t>
            </a:r>
            <a:endParaRPr lang="en-US" dirty="0">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467738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Major Specialties in Psychology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84234608"/>
              </p:ext>
            </p:extLst>
          </p:nvPr>
        </p:nvGraphicFramePr>
        <p:xfrm>
          <a:off x="342900" y="1295400"/>
          <a:ext cx="8496300" cy="4914904"/>
        </p:xfrm>
        <a:graphic>
          <a:graphicData uri="http://schemas.openxmlformats.org/drawingml/2006/table">
            <a:tbl>
              <a:tblPr firstRow="1" bandRow="1">
                <a:tableStyleId>{3C2FFA5D-87B4-456A-9821-1D502468CF0F}</a:tableStyleId>
              </a:tblPr>
              <a:tblGrid>
                <a:gridCol w="4248150"/>
                <a:gridCol w="4248150"/>
              </a:tblGrid>
              <a:tr h="614363">
                <a:tc>
                  <a:txBody>
                    <a:bodyPr/>
                    <a:lstStyle/>
                    <a:p>
                      <a:r>
                        <a:rPr lang="en-US" sz="1100" dirty="0" smtClean="0"/>
                        <a:t>Specialty</a:t>
                      </a:r>
                      <a:endParaRPr lang="en-US" sz="1100" dirty="0"/>
                    </a:p>
                  </a:txBody>
                  <a:tcPr/>
                </a:tc>
                <a:tc>
                  <a:txBody>
                    <a:bodyPr/>
                    <a:lstStyle/>
                    <a:p>
                      <a:r>
                        <a:rPr lang="en-US" sz="1100" dirty="0" smtClean="0"/>
                        <a:t>Major</a:t>
                      </a:r>
                      <a:r>
                        <a:rPr lang="en-US" sz="1100" baseline="0" dirty="0" smtClean="0"/>
                        <a:t> Focus</a:t>
                      </a:r>
                      <a:endParaRPr lang="en-US" sz="1100" dirty="0"/>
                    </a:p>
                  </a:txBody>
                  <a:tcPr/>
                </a:tc>
              </a:tr>
              <a:tr h="614363">
                <a:tc>
                  <a:txBody>
                    <a:bodyPr/>
                    <a:lstStyle/>
                    <a:p>
                      <a:r>
                        <a:rPr lang="en-US" sz="1100" b="0" i="0" u="none" strike="noStrike" kern="1200" baseline="0" dirty="0" smtClean="0">
                          <a:solidFill>
                            <a:schemeClr val="dk1"/>
                          </a:solidFill>
                          <a:latin typeface="+mn-lt"/>
                          <a:ea typeface="+mn-ea"/>
                          <a:cs typeface="+mn-cs"/>
                        </a:rPr>
                        <a:t>Biological psychology</a:t>
                      </a:r>
                      <a:endParaRPr lang="en-US" sz="1100" dirty="0"/>
                    </a:p>
                  </a:txBody>
                  <a:tcPr/>
                </a:tc>
                <a:tc>
                  <a:txBody>
                    <a:bodyPr/>
                    <a:lstStyle/>
                    <a:p>
                      <a:r>
                        <a:rPr lang="en-US" sz="1100" kern="1200" dirty="0" smtClean="0">
                          <a:solidFill>
                            <a:schemeClr val="dk1"/>
                          </a:solidFill>
                          <a:effectLst/>
                          <a:latin typeface="+mn-lt"/>
                          <a:ea typeface="+mn-ea"/>
                          <a:cs typeface="+mn-cs"/>
                        </a:rPr>
                        <a:t>Relationship between psychological processes and the body’s physical systems; neuroscience refers specifically to the brain and the rest of the nervous system.</a:t>
                      </a:r>
                      <a:r>
                        <a:rPr lang="en-US" sz="1100" dirty="0" smtClean="0">
                          <a:effectLst/>
                        </a:rPr>
                        <a:t> </a:t>
                      </a:r>
                      <a:endParaRPr lang="en-US" sz="1100" dirty="0"/>
                    </a:p>
                  </a:txBody>
                  <a:tcPr/>
                </a:tc>
              </a:tr>
              <a:tr h="614363">
                <a:tc>
                  <a:txBody>
                    <a:bodyPr/>
                    <a:lstStyle/>
                    <a:p>
                      <a:r>
                        <a:rPr lang="en-US" sz="1100" b="0" i="0" u="none" strike="noStrike" kern="1200" baseline="0" dirty="0" smtClean="0">
                          <a:solidFill>
                            <a:schemeClr val="dk1"/>
                          </a:solidFill>
                          <a:latin typeface="+mn-lt"/>
                          <a:ea typeface="+mn-ea"/>
                          <a:cs typeface="+mn-cs"/>
                        </a:rPr>
                        <a:t>Clinical psychology</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Causes, diagnosis, treatment, and prevention of psychological disorders. </a:t>
                      </a:r>
                    </a:p>
                  </a:txBody>
                  <a:tcPr/>
                </a:tc>
              </a:tr>
              <a:tr h="614363">
                <a:tc>
                  <a:txBody>
                    <a:bodyPr/>
                    <a:lstStyle/>
                    <a:p>
                      <a:r>
                        <a:rPr lang="en-US" sz="1100" b="0" i="0" u="none" strike="noStrike" kern="1200" baseline="0" dirty="0" smtClean="0">
                          <a:solidFill>
                            <a:schemeClr val="dk1"/>
                          </a:solidFill>
                          <a:latin typeface="+mn-lt"/>
                          <a:ea typeface="+mn-ea"/>
                          <a:cs typeface="+mn-cs"/>
                        </a:rPr>
                        <a:t>Cognitive psychology</a:t>
                      </a:r>
                      <a:endParaRPr lang="en-US" sz="1100" dirty="0"/>
                    </a:p>
                  </a:txBody>
                  <a:tcPr/>
                </a:tc>
                <a:tc>
                  <a:txBody>
                    <a:bodyPr/>
                    <a:lstStyle/>
                    <a:p>
                      <a:r>
                        <a:rPr lang="en-US" sz="1100" kern="1200" dirty="0" smtClean="0">
                          <a:solidFill>
                            <a:schemeClr val="dk1"/>
                          </a:solidFill>
                          <a:effectLst/>
                          <a:latin typeface="+mn-lt"/>
                          <a:ea typeface="+mn-ea"/>
                          <a:cs typeface="+mn-cs"/>
                        </a:rPr>
                        <a:t>Mental processes, including reasoning and thinking, problem solving, memory, perception, mental imagery, and language</a:t>
                      </a:r>
                      <a:r>
                        <a:rPr lang="en-US" sz="1100" dirty="0" smtClean="0">
                          <a:effectLst/>
                        </a:rPr>
                        <a:t> </a:t>
                      </a:r>
                      <a:endParaRPr lang="en-US" sz="1100" dirty="0"/>
                    </a:p>
                  </a:txBody>
                  <a:tcPr/>
                </a:tc>
              </a:tr>
              <a:tr h="614363">
                <a:tc>
                  <a:txBody>
                    <a:bodyPr/>
                    <a:lstStyle/>
                    <a:p>
                      <a:r>
                        <a:rPr lang="en-US" sz="1100" b="0" i="0" u="none" strike="noStrike" kern="1200" baseline="0" dirty="0" smtClean="0">
                          <a:solidFill>
                            <a:schemeClr val="dk1"/>
                          </a:solidFill>
                          <a:latin typeface="+mn-lt"/>
                          <a:ea typeface="+mn-ea"/>
                          <a:cs typeface="+mn-cs"/>
                        </a:rPr>
                        <a:t>Counseling psychology</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Helping people adjust, adapt, and cope with personal and interpersonal challenges; improving well-being, alleviating distress and maladjustment, and resolving crises.</a:t>
                      </a:r>
                    </a:p>
                  </a:txBody>
                  <a:tcPr/>
                </a:tc>
              </a:tr>
              <a:tr h="614363">
                <a:tc>
                  <a:txBody>
                    <a:bodyPr/>
                    <a:lstStyle/>
                    <a:p>
                      <a:r>
                        <a:rPr lang="en-US" sz="1100" b="0" i="0" u="none" strike="noStrike" kern="1200" baseline="0" dirty="0" smtClean="0">
                          <a:solidFill>
                            <a:schemeClr val="dk1"/>
                          </a:solidFill>
                          <a:latin typeface="+mn-lt"/>
                          <a:ea typeface="+mn-ea"/>
                          <a:cs typeface="+mn-cs"/>
                        </a:rPr>
                        <a:t>Developmental psychology</a:t>
                      </a:r>
                      <a:endParaRPr lang="en-US" sz="1100" dirty="0"/>
                    </a:p>
                  </a:txBody>
                  <a:tcPr/>
                </a:tc>
                <a:tc>
                  <a:txBody>
                    <a:bodyPr/>
                    <a:lstStyle/>
                    <a:p>
                      <a:r>
                        <a:rPr lang="en-US" sz="1100" kern="1200" dirty="0" smtClean="0">
                          <a:solidFill>
                            <a:schemeClr val="dk1"/>
                          </a:solidFill>
                          <a:effectLst/>
                          <a:latin typeface="+mn-lt"/>
                          <a:ea typeface="+mn-ea"/>
                          <a:cs typeface="+mn-cs"/>
                        </a:rPr>
                        <a:t>Physical, social, and psychological changes that occur at different ages and stages of the life span. </a:t>
                      </a:r>
                    </a:p>
                  </a:txBody>
                  <a:tcPr/>
                </a:tc>
              </a:tr>
              <a:tr h="614363">
                <a:tc>
                  <a:txBody>
                    <a:bodyPr/>
                    <a:lstStyle/>
                    <a:p>
                      <a:r>
                        <a:rPr lang="en-US" sz="1100" b="0" i="0" u="none" strike="noStrike" kern="1200" baseline="0" dirty="0" smtClean="0">
                          <a:solidFill>
                            <a:schemeClr val="dk1"/>
                          </a:solidFill>
                          <a:latin typeface="+mn-lt"/>
                          <a:ea typeface="+mn-ea"/>
                          <a:cs typeface="+mn-cs"/>
                        </a:rPr>
                        <a:t>Educational psychology</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Applying psychological principles and theories to methods of learning. </a:t>
                      </a:r>
                    </a:p>
                  </a:txBody>
                  <a:tcPr/>
                </a:tc>
              </a:tr>
              <a:tr h="614363">
                <a:tc>
                  <a:txBody>
                    <a:bodyPr/>
                    <a:lstStyle/>
                    <a:p>
                      <a:r>
                        <a:rPr lang="en-US" sz="1100" b="0" i="0" u="none" strike="noStrike" kern="1200" baseline="0" dirty="0" smtClean="0">
                          <a:solidFill>
                            <a:schemeClr val="dk1"/>
                          </a:solidFill>
                          <a:latin typeface="+mn-lt"/>
                          <a:ea typeface="+mn-ea"/>
                          <a:cs typeface="+mn-cs"/>
                        </a:rPr>
                        <a:t>Experimental psychology</a:t>
                      </a:r>
                      <a:endParaRPr lang="en-US" sz="1100" dirty="0"/>
                    </a:p>
                  </a:txBody>
                  <a:tcPr/>
                </a:tc>
                <a:tc>
                  <a:txBody>
                    <a:bodyPr/>
                    <a:lstStyle/>
                    <a:p>
                      <a:r>
                        <a:rPr lang="en-US" sz="1100" kern="1200" dirty="0" smtClean="0">
                          <a:solidFill>
                            <a:schemeClr val="dk1"/>
                          </a:solidFill>
                          <a:effectLst/>
                          <a:latin typeface="+mn-lt"/>
                          <a:ea typeface="+mn-ea"/>
                          <a:cs typeface="+mn-cs"/>
                        </a:rPr>
                        <a:t>Basic psychological processes, including sensory and perceptual processes, and principles of learning, emotion, and motivation.</a:t>
                      </a:r>
                      <a:r>
                        <a:rPr lang="en-US" sz="1100" dirty="0" smtClean="0">
                          <a:effectLst/>
                        </a:rPr>
                        <a:t> </a:t>
                      </a:r>
                      <a:endParaRPr lang="en-US" sz="1100" dirty="0"/>
                    </a:p>
                  </a:txBody>
                  <a:tcPr/>
                </a:tc>
              </a:tr>
            </a:tbl>
          </a:graphicData>
        </a:graphic>
      </p:graphicFrame>
    </p:spTree>
    <p:extLst>
      <p:ext uri="{BB962C8B-B14F-4D97-AF65-F5344CB8AC3E}">
        <p14:creationId xmlns:p14="http://schemas.microsoft.com/office/powerpoint/2010/main" val="1234941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Major Specialties in Psychology</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831060995"/>
              </p:ext>
            </p:extLst>
          </p:nvPr>
        </p:nvGraphicFramePr>
        <p:xfrm>
          <a:off x="355600" y="1231900"/>
          <a:ext cx="8458200" cy="4991099"/>
        </p:xfrm>
        <a:graphic>
          <a:graphicData uri="http://schemas.openxmlformats.org/drawingml/2006/table">
            <a:tbl>
              <a:tblPr firstRow="1" bandRow="1">
                <a:tableStyleId>{3C2FFA5D-87B4-456A-9821-1D502468CF0F}</a:tableStyleId>
              </a:tblPr>
              <a:tblGrid>
                <a:gridCol w="4229100"/>
                <a:gridCol w="4229100"/>
              </a:tblGrid>
              <a:tr h="646011">
                <a:tc>
                  <a:txBody>
                    <a:bodyPr/>
                    <a:lstStyle/>
                    <a:p>
                      <a:r>
                        <a:rPr lang="en-US" sz="1200" dirty="0" smtClean="0"/>
                        <a:t>Specialty</a:t>
                      </a:r>
                      <a:endParaRPr lang="en-US" sz="1200" dirty="0"/>
                    </a:p>
                  </a:txBody>
                  <a:tcPr/>
                </a:tc>
                <a:tc>
                  <a:txBody>
                    <a:bodyPr/>
                    <a:lstStyle/>
                    <a:p>
                      <a:r>
                        <a:rPr lang="en-US" sz="1200" dirty="0" smtClean="0"/>
                        <a:t>Major</a:t>
                      </a:r>
                      <a:r>
                        <a:rPr lang="en-US" sz="1200" baseline="0" dirty="0" smtClean="0"/>
                        <a:t> Focus</a:t>
                      </a:r>
                      <a:endParaRPr lang="en-US" sz="1200" dirty="0"/>
                    </a:p>
                  </a:txBody>
                  <a:tcPr/>
                </a:tc>
              </a:tr>
              <a:tr h="646011">
                <a:tc>
                  <a:txBody>
                    <a:bodyPr/>
                    <a:lstStyle/>
                    <a:p>
                      <a:r>
                        <a:rPr lang="en-US" sz="1200" b="0" i="0" u="none" strike="noStrike" kern="1200" baseline="0" dirty="0" smtClean="0">
                          <a:solidFill>
                            <a:schemeClr val="dk1"/>
                          </a:solidFill>
                          <a:latin typeface="+mn-lt"/>
                          <a:ea typeface="+mn-ea"/>
                          <a:cs typeface="+mn-cs"/>
                        </a:rPr>
                        <a:t>Health psychology</a:t>
                      </a:r>
                      <a:endParaRPr lang="en-US" sz="1200" dirty="0"/>
                    </a:p>
                  </a:txBody>
                  <a:tcPr/>
                </a:tc>
                <a:tc>
                  <a:txBody>
                    <a:bodyPr/>
                    <a:lstStyle/>
                    <a:p>
                      <a:r>
                        <a:rPr lang="en-US" sz="1200" kern="1200" dirty="0" smtClean="0">
                          <a:solidFill>
                            <a:schemeClr val="dk1"/>
                          </a:solidFill>
                          <a:effectLst/>
                          <a:latin typeface="+mn-lt"/>
                          <a:ea typeface="+mn-ea"/>
                          <a:cs typeface="+mn-cs"/>
                        </a:rPr>
                        <a:t>Psychological factors in the development, prevention, and treatment of illness; stress and coping; promoting health-enhancing behaviors.</a:t>
                      </a:r>
                      <a:r>
                        <a:rPr lang="en-US" sz="1200" dirty="0" smtClean="0">
                          <a:effectLst/>
                        </a:rPr>
                        <a:t> </a:t>
                      </a:r>
                      <a:endParaRPr lang="en-US" sz="1200" dirty="0"/>
                    </a:p>
                  </a:txBody>
                  <a:tcPr/>
                </a:tc>
              </a:tr>
              <a:tr h="1115033">
                <a:tc>
                  <a:txBody>
                    <a:bodyPr/>
                    <a:lstStyle/>
                    <a:p>
                      <a:r>
                        <a:rPr lang="en-US" sz="1200" b="0" i="0" u="none" strike="noStrike" kern="1200" baseline="0" dirty="0" smtClean="0">
                          <a:solidFill>
                            <a:schemeClr val="dk1"/>
                          </a:solidFill>
                          <a:latin typeface="+mn-lt"/>
                          <a:ea typeface="+mn-ea"/>
                          <a:cs typeface="+mn-cs"/>
                        </a:rPr>
                        <a:t>Industrial/Organizational psychology</a:t>
                      </a:r>
                      <a:endParaRPr lang="en-US" sz="1200" dirty="0"/>
                    </a:p>
                  </a:txBody>
                  <a:tcPr/>
                </a:tc>
                <a:tc>
                  <a:txBody>
                    <a:bodyPr/>
                    <a:lstStyle/>
                    <a:p>
                      <a:r>
                        <a:rPr lang="en-US" sz="1200" kern="1200" dirty="0" smtClean="0">
                          <a:solidFill>
                            <a:schemeClr val="dk1"/>
                          </a:solidFill>
                          <a:effectLst/>
                          <a:latin typeface="+mn-lt"/>
                          <a:ea typeface="+mn-ea"/>
                          <a:cs typeface="+mn-cs"/>
                        </a:rPr>
                        <a:t>The relationship between people and work.</a:t>
                      </a:r>
                      <a:r>
                        <a:rPr lang="en-US" sz="1200" dirty="0" smtClean="0">
                          <a:effectLst/>
                        </a:rPr>
                        <a:t> </a:t>
                      </a:r>
                      <a:endParaRPr lang="en-US" sz="1200" dirty="0"/>
                    </a:p>
                  </a:txBody>
                  <a:tcPr/>
                </a:tc>
              </a:tr>
              <a:tr h="646011">
                <a:tc>
                  <a:txBody>
                    <a:bodyPr/>
                    <a:lstStyle/>
                    <a:p>
                      <a:r>
                        <a:rPr lang="en-US" sz="1200" b="0" i="0" u="none" strike="noStrike" kern="1200" baseline="0" dirty="0" smtClean="0">
                          <a:solidFill>
                            <a:schemeClr val="dk1"/>
                          </a:solidFill>
                          <a:latin typeface="+mn-lt"/>
                          <a:ea typeface="+mn-ea"/>
                          <a:cs typeface="+mn-cs"/>
                        </a:rPr>
                        <a:t>Personality psychology</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The nature of human personality, including the uniqueness of each person, traits, and individual differences.</a:t>
                      </a:r>
                    </a:p>
                  </a:txBody>
                  <a:tcPr/>
                </a:tc>
              </a:tr>
              <a:tr h="646011">
                <a:tc>
                  <a:txBody>
                    <a:bodyPr/>
                    <a:lstStyle/>
                    <a:p>
                      <a:r>
                        <a:rPr lang="en-US" sz="1200" b="0" i="0" u="none" strike="noStrike" kern="1200" baseline="0" dirty="0" smtClean="0">
                          <a:solidFill>
                            <a:schemeClr val="dk1"/>
                          </a:solidFill>
                          <a:latin typeface="+mn-lt"/>
                          <a:ea typeface="+mn-ea"/>
                          <a:cs typeface="+mn-cs"/>
                        </a:rPr>
                        <a:t>Social psychology</a:t>
                      </a:r>
                      <a:endParaRPr lang="en-US" sz="1200" dirty="0"/>
                    </a:p>
                  </a:txBody>
                  <a:tcPr/>
                </a:tc>
                <a:tc>
                  <a:txBody>
                    <a:bodyPr/>
                    <a:lstStyle/>
                    <a:p>
                      <a:r>
                        <a:rPr lang="en-US" sz="1200" kern="1200" dirty="0" smtClean="0">
                          <a:solidFill>
                            <a:schemeClr val="dk1"/>
                          </a:solidFill>
                          <a:effectLst/>
                          <a:latin typeface="+mn-lt"/>
                          <a:ea typeface="+mn-ea"/>
                          <a:cs typeface="+mn-cs"/>
                        </a:rPr>
                        <a:t>How an individual’s thoughts, feelings, and behavior are affected by their social environments and by the presence of other people.</a:t>
                      </a:r>
                      <a:endParaRPr lang="en-US" sz="1200" kern="1200" dirty="0">
                        <a:solidFill>
                          <a:schemeClr val="dk1"/>
                        </a:solidFill>
                        <a:effectLst/>
                        <a:latin typeface="+mn-lt"/>
                        <a:ea typeface="+mn-ea"/>
                        <a:cs typeface="+mn-cs"/>
                      </a:endParaRPr>
                    </a:p>
                  </a:txBody>
                  <a:tcPr/>
                </a:tc>
              </a:tr>
              <a:tr h="646011">
                <a:tc>
                  <a:txBody>
                    <a:bodyPr/>
                    <a:lstStyle/>
                    <a:p>
                      <a:r>
                        <a:rPr lang="en-US" sz="1200" b="0" i="0" u="none" strike="noStrike" kern="1200" baseline="0" dirty="0" smtClean="0">
                          <a:solidFill>
                            <a:schemeClr val="dk1"/>
                          </a:solidFill>
                          <a:latin typeface="+mn-lt"/>
                          <a:ea typeface="+mn-ea"/>
                          <a:cs typeface="+mn-cs"/>
                        </a:rPr>
                        <a:t>School psychology</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Applying psychological principles and findings in primary and secondary schools.</a:t>
                      </a:r>
                    </a:p>
                  </a:txBody>
                  <a:tcPr/>
                </a:tc>
              </a:tr>
              <a:tr h="646011">
                <a:tc>
                  <a:txBody>
                    <a:bodyPr/>
                    <a:lstStyle/>
                    <a:p>
                      <a:r>
                        <a:rPr lang="en-US" sz="1200" b="0" i="0" u="none" strike="noStrike" kern="1200" baseline="0" dirty="0" smtClean="0">
                          <a:solidFill>
                            <a:schemeClr val="dk1"/>
                          </a:solidFill>
                          <a:latin typeface="+mn-lt"/>
                          <a:ea typeface="+mn-ea"/>
                          <a:cs typeface="+mn-cs"/>
                        </a:rPr>
                        <a:t>Applied psychology</a:t>
                      </a:r>
                      <a:endParaRPr lang="en-US" sz="1200" dirty="0"/>
                    </a:p>
                  </a:txBody>
                  <a:tcPr/>
                </a:tc>
                <a:tc>
                  <a:txBody>
                    <a:bodyPr/>
                    <a:lstStyle/>
                    <a:p>
                      <a:r>
                        <a:rPr lang="en-US" sz="1200" kern="1200" dirty="0" smtClean="0">
                          <a:solidFill>
                            <a:schemeClr val="dk1"/>
                          </a:solidFill>
                          <a:effectLst/>
                          <a:latin typeface="+mn-lt"/>
                          <a:ea typeface="+mn-ea"/>
                          <a:cs typeface="+mn-cs"/>
                        </a:rPr>
                        <a:t>Applying the findings of basic psychology to diverse areas; examples include sports psychology, media psychology, forensic psychology, rehabilitation psychology.</a:t>
                      </a:r>
                      <a:r>
                        <a:rPr lang="en-US" sz="1200" dirty="0" smtClean="0">
                          <a:effectLst/>
                        </a:rPr>
                        <a:t> </a:t>
                      </a:r>
                      <a:endParaRPr lang="en-US" sz="1200" dirty="0"/>
                    </a:p>
                  </a:txBody>
                  <a:tcPr/>
                </a:tc>
              </a:tr>
            </a:tbl>
          </a:graphicData>
        </a:graphic>
      </p:graphicFrame>
    </p:spTree>
    <p:extLst>
      <p:ext uri="{BB962C8B-B14F-4D97-AF65-F5344CB8AC3E}">
        <p14:creationId xmlns:p14="http://schemas.microsoft.com/office/powerpoint/2010/main" val="3457394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071010"/>
            <a:ext cx="8229600" cy="4487383"/>
          </a:xfrm>
        </p:spPr>
        <p:txBody>
          <a:bodyPr/>
          <a:lstStyle/>
          <a:p>
            <a:r>
              <a:rPr lang="en-US" b="1" u="sng" dirty="0" smtClean="0"/>
              <a:t>The Scientific Method</a:t>
            </a:r>
          </a:p>
          <a:p>
            <a:endParaRPr lang="en-US" b="1" u="sng" dirty="0"/>
          </a:p>
          <a:p>
            <a:r>
              <a:rPr lang="en-US" dirty="0" smtClean="0"/>
              <a:t>What </a:t>
            </a:r>
            <a:r>
              <a:rPr lang="en-US" dirty="0"/>
              <a:t>assumptions and attitudes are held by psychologists</a:t>
            </a:r>
            <a:r>
              <a:rPr lang="en-US" dirty="0" smtClean="0"/>
              <a:t>?</a:t>
            </a:r>
          </a:p>
          <a:p>
            <a:endParaRPr lang="en-US" dirty="0"/>
          </a:p>
          <a:p>
            <a:r>
              <a:rPr lang="en-US" dirty="0" smtClean="0"/>
              <a:t>What </a:t>
            </a:r>
            <a:r>
              <a:rPr lang="en-US" dirty="0"/>
              <a:t>characterizes each step of the </a:t>
            </a:r>
            <a:r>
              <a:rPr lang="en-US" dirty="0" smtClean="0"/>
              <a:t>scientific method?</a:t>
            </a:r>
          </a:p>
          <a:p>
            <a:endParaRPr lang="en-US" dirty="0" smtClean="0"/>
          </a:p>
          <a:p>
            <a:r>
              <a:rPr lang="en-US" dirty="0" smtClean="0"/>
              <a:t>How does a hypothesis differ from a theory?</a:t>
            </a:r>
            <a:endParaRPr lang="en-US" dirty="0"/>
          </a:p>
        </p:txBody>
      </p:sp>
    </p:spTree>
    <p:extLst>
      <p:ext uri="{BB962C8B-B14F-4D97-AF65-F5344CB8AC3E}">
        <p14:creationId xmlns:p14="http://schemas.microsoft.com/office/powerpoint/2010/main" val="1600843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Scientific Method</a:t>
            </a:r>
            <a:endParaRPr lang="en-US" dirty="0"/>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386331547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1343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2216548"/>
              </p:ext>
            </p:extLst>
          </p:nvPr>
        </p:nvGraphicFramePr>
        <p:xfrm>
          <a:off x="304800" y="2108201"/>
          <a:ext cx="8572501" cy="2489199"/>
        </p:xfrm>
        <a:graphic>
          <a:graphicData uri="http://schemas.openxmlformats.org/drawingml/2006/table">
            <a:tbl>
              <a:tblPr firstCol="1" bandRow="1">
                <a:tableStyleId>{2A488322-F2BA-4B5B-9748-0D474271808F}</a:tableStyleId>
              </a:tblPr>
              <a:tblGrid>
                <a:gridCol w="1500188"/>
                <a:gridCol w="7072313"/>
              </a:tblGrid>
              <a:tr h="416903">
                <a:tc>
                  <a:txBody>
                    <a:bodyPr/>
                    <a:lstStyle/>
                    <a:p>
                      <a:pPr algn="ctr">
                        <a:lnSpc>
                          <a:spcPts val="1600"/>
                        </a:lnSpc>
                      </a:pPr>
                      <a:r>
                        <a:rPr lang="en-US" sz="1800" dirty="0" smtClean="0"/>
                        <a:t>Empirical evidence</a:t>
                      </a:r>
                      <a:endParaRPr lang="en-US" dirty="0">
                        <a:solidFill>
                          <a:schemeClr val="bg1"/>
                        </a:solidFill>
                        <a:latin typeface="Aharoni" pitchFamily="2" charset="-79"/>
                        <a:cs typeface="Aharoni" pitchFamily="2" charset="-79"/>
                      </a:endParaRPr>
                    </a:p>
                  </a:txBody>
                  <a:tcPr anchor="ct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800" kern="1200" dirty="0" smtClean="0">
                          <a:effectLst/>
                        </a:rPr>
                        <a:t>Verifiable evidence that is based upon objective observation, measurement, and/or experimentation. </a:t>
                      </a:r>
                      <a:endParaRPr lang="en-US" sz="1800" kern="1200" dirty="0" smtClean="0">
                        <a:solidFill>
                          <a:schemeClr val="bg1"/>
                        </a:solidFill>
                        <a:effectLst/>
                        <a:latin typeface="Arial" pitchFamily="34" charset="0"/>
                        <a:ea typeface="+mn-ea"/>
                        <a:cs typeface="Arial" pitchFamily="34" charset="0"/>
                      </a:endParaRPr>
                    </a:p>
                  </a:txBody>
                  <a:tcPr marL="45720" marR="45720" anchor="ctr"/>
                </a:tc>
              </a:tr>
              <a:tr h="447297">
                <a:tc>
                  <a:txBody>
                    <a:bodyPr/>
                    <a:lstStyle/>
                    <a:p>
                      <a:pPr algn="ctr">
                        <a:lnSpc>
                          <a:spcPts val="1600"/>
                        </a:lnSpc>
                      </a:pPr>
                      <a:r>
                        <a:rPr lang="en-US" sz="1800" kern="1200" dirty="0" smtClean="0">
                          <a:effectLst/>
                        </a:rPr>
                        <a:t>Hypothesis </a:t>
                      </a:r>
                      <a:endParaRPr lang="en-US" dirty="0">
                        <a:solidFill>
                          <a:schemeClr val="bg1"/>
                        </a:solidFill>
                        <a:latin typeface="Aharoni" pitchFamily="2" charset="-79"/>
                        <a:cs typeface="Aharoni" pitchFamily="2" charset="-79"/>
                      </a:endParaRPr>
                    </a:p>
                  </a:txBody>
                  <a:tcPr anchor="ctr"/>
                </a:tc>
                <a:tc>
                  <a:txBody>
                    <a:bodyPr/>
                    <a:lstStyle/>
                    <a:p>
                      <a:pPr>
                        <a:lnSpc>
                          <a:spcPts val="1600"/>
                        </a:lnSpc>
                      </a:pPr>
                      <a:r>
                        <a:rPr lang="en-US" dirty="0" smtClean="0"/>
                        <a:t>A tentative statement about the relationship between two or more variables; a testable prediction or question.</a:t>
                      </a:r>
                      <a:endParaRPr lang="en-US" dirty="0">
                        <a:solidFill>
                          <a:schemeClr val="bg1"/>
                        </a:solidFill>
                        <a:latin typeface="Arial" pitchFamily="34" charset="0"/>
                        <a:cs typeface="Arial" pitchFamily="34" charset="0"/>
                      </a:endParaRPr>
                    </a:p>
                  </a:txBody>
                  <a:tcPr marL="45720" marR="45720" anchor="ctr"/>
                </a:tc>
              </a:tr>
              <a:tr h="317645">
                <a:tc>
                  <a:txBody>
                    <a:bodyPr/>
                    <a:lstStyle/>
                    <a:p>
                      <a:pPr algn="ctr">
                        <a:lnSpc>
                          <a:spcPts val="1600"/>
                        </a:lnSpc>
                      </a:pPr>
                      <a:r>
                        <a:rPr lang="en-US" dirty="0" smtClean="0"/>
                        <a:t>Variable</a:t>
                      </a:r>
                      <a:endParaRPr lang="en-US" dirty="0">
                        <a:solidFill>
                          <a:schemeClr val="bg1"/>
                        </a:solidFill>
                        <a:latin typeface="Aharoni" pitchFamily="2" charset="-79"/>
                        <a:cs typeface="Aharoni" pitchFamily="2" charset="-79"/>
                      </a:endParaRPr>
                    </a:p>
                  </a:txBody>
                  <a:tcPr anchor="ctr"/>
                </a:tc>
                <a:tc>
                  <a:txBody>
                    <a:bodyPr/>
                    <a:lstStyle/>
                    <a:p>
                      <a:pPr>
                        <a:lnSpc>
                          <a:spcPts val="1600"/>
                        </a:lnSpc>
                      </a:pPr>
                      <a:r>
                        <a:rPr lang="en-US" sz="1800" kern="1200" dirty="0" smtClean="0">
                          <a:effectLst/>
                        </a:rPr>
                        <a:t>A factor that can vary, or change, in ways that can be observed, measured, and verified. </a:t>
                      </a:r>
                      <a:endParaRPr lang="en-US" dirty="0">
                        <a:solidFill>
                          <a:schemeClr val="bg1"/>
                        </a:solidFill>
                        <a:latin typeface="Arial" pitchFamily="34" charset="0"/>
                        <a:cs typeface="Arial" pitchFamily="34" charset="0"/>
                      </a:endParaRPr>
                    </a:p>
                  </a:txBody>
                  <a:tcPr marL="45720" marR="45720" anchor="ctr"/>
                </a:tc>
              </a:tr>
              <a:tr h="382363">
                <a:tc>
                  <a:txBody>
                    <a:bodyPr/>
                    <a:lstStyle/>
                    <a:p>
                      <a:pPr algn="ctr">
                        <a:lnSpc>
                          <a:spcPts val="1600"/>
                        </a:lnSpc>
                      </a:pPr>
                      <a:r>
                        <a:rPr lang="en-US" sz="1800" kern="1200" dirty="0" smtClean="0">
                          <a:effectLst/>
                        </a:rPr>
                        <a:t>Operational definition</a:t>
                      </a:r>
                      <a:endParaRPr lang="en-US" dirty="0">
                        <a:solidFill>
                          <a:schemeClr val="bg1"/>
                        </a:solidFill>
                        <a:latin typeface="Aharoni" pitchFamily="2" charset="-79"/>
                        <a:cs typeface="Aharoni" pitchFamily="2" charset="-79"/>
                      </a:endParaRPr>
                    </a:p>
                  </a:txBody>
                  <a:tcPr anchor="ctr"/>
                </a:tc>
                <a:tc>
                  <a:txBody>
                    <a:bodyPr/>
                    <a:lstStyle/>
                    <a:p>
                      <a:pPr lvl="0">
                        <a:lnSpc>
                          <a:spcPts val="1600"/>
                        </a:lnSpc>
                      </a:pPr>
                      <a:r>
                        <a:rPr lang="en-US" sz="1800" kern="1200" dirty="0" smtClean="0">
                          <a:effectLst/>
                        </a:rPr>
                        <a:t>A precise description of how the variables in a study will be manipulated or measured. </a:t>
                      </a:r>
                      <a:endParaRPr lang="en-US" sz="1800" kern="1200" dirty="0">
                        <a:solidFill>
                          <a:schemeClr val="bg1"/>
                        </a:solidFill>
                        <a:effectLst/>
                        <a:latin typeface="Arial" pitchFamily="34" charset="0"/>
                        <a:ea typeface="+mn-ea"/>
                        <a:cs typeface="Arial" pitchFamily="34" charset="0"/>
                      </a:endParaRPr>
                    </a:p>
                  </a:txBody>
                  <a:tcPr marL="45720" marR="45720" anchor="ctr"/>
                </a:tc>
              </a:tr>
              <a:tr h="382363">
                <a:tc>
                  <a:txBody>
                    <a:bodyPr/>
                    <a:lstStyle/>
                    <a:p>
                      <a:pPr algn="ctr">
                        <a:lnSpc>
                          <a:spcPts val="1600"/>
                        </a:lnSpc>
                      </a:pPr>
                      <a:r>
                        <a:rPr lang="en-US" sz="1800" kern="1200" dirty="0" smtClean="0">
                          <a:effectLst/>
                        </a:rPr>
                        <a:t>Statistics</a:t>
                      </a:r>
                      <a:endParaRPr lang="en-US" dirty="0">
                        <a:solidFill>
                          <a:schemeClr val="bg1"/>
                        </a:solidFill>
                        <a:latin typeface="Aharoni" pitchFamily="2" charset="-79"/>
                        <a:cs typeface="Aharoni" pitchFamily="2" charset="-79"/>
                      </a:endParaRPr>
                    </a:p>
                  </a:txBody>
                  <a:tcPr anchor="ctr"/>
                </a:tc>
                <a:tc>
                  <a:txBody>
                    <a:bodyPr/>
                    <a:lstStyle/>
                    <a:p>
                      <a:pPr lvl="0">
                        <a:lnSpc>
                          <a:spcPts val="1600"/>
                        </a:lnSpc>
                      </a:pPr>
                      <a:r>
                        <a:rPr lang="en-US" sz="1800" kern="1200" dirty="0" smtClean="0">
                          <a:effectLst/>
                        </a:rPr>
                        <a:t>A branch of mathematics used by researchers to organize, summarize, and interpret data. </a:t>
                      </a:r>
                      <a:endParaRPr lang="en-US" sz="1800" kern="1200" dirty="0">
                        <a:solidFill>
                          <a:schemeClr val="bg1"/>
                        </a:solidFill>
                        <a:effectLst/>
                        <a:latin typeface="Arial" pitchFamily="34" charset="0"/>
                        <a:ea typeface="+mn-ea"/>
                        <a:cs typeface="Arial" pitchFamily="34" charset="0"/>
                      </a:endParaRPr>
                    </a:p>
                  </a:txBody>
                  <a:tcPr marL="45720" marR="45720" anchor="ctr"/>
                </a:tc>
              </a:tr>
            </a:tbl>
          </a:graphicData>
        </a:graphic>
      </p:graphicFrame>
      <p:sp>
        <p:nvSpPr>
          <p:cNvPr id="3" name="Rectangle 2"/>
          <p:cNvSpPr/>
          <p:nvPr/>
        </p:nvSpPr>
        <p:spPr>
          <a:xfrm>
            <a:off x="894038" y="1114892"/>
            <a:ext cx="237565" cy="307135"/>
          </a:xfrm>
          <a:prstGeom prst="rect">
            <a:avLst/>
          </a:prstGeom>
        </p:spPr>
        <p:txBody>
          <a:bodyPr wrap="none">
            <a:spAutoFit/>
          </a:bodyPr>
          <a:lstStyle/>
          <a:p>
            <a:pPr lvl="0" algn="ctr">
              <a:lnSpc>
                <a:spcPts val="1600"/>
              </a:lnSpc>
            </a:pPr>
            <a:r>
              <a:rPr lang="en-US" dirty="0" smtClean="0"/>
              <a:t> </a:t>
            </a:r>
            <a:endParaRPr lang="en-US" dirty="0">
              <a:solidFill>
                <a:srgbClr val="C00000"/>
              </a:solidFill>
            </a:endParaRPr>
          </a:p>
        </p:txBody>
      </p:sp>
      <p:sp>
        <p:nvSpPr>
          <p:cNvPr id="15" name="Title 14"/>
          <p:cNvSpPr>
            <a:spLocks noGrp="1"/>
          </p:cNvSpPr>
          <p:nvPr>
            <p:ph type="title"/>
          </p:nvPr>
        </p:nvSpPr>
        <p:spPr/>
        <p:txBody>
          <a:bodyPr>
            <a:normAutofit fontScale="90000"/>
          </a:bodyPr>
          <a:lstStyle/>
          <a:p>
            <a:r>
              <a:rPr lang="en-US" dirty="0" smtClean="0"/>
              <a:t>The Scientific Method</a:t>
            </a:r>
            <a:br>
              <a:rPr lang="en-US" dirty="0" smtClean="0"/>
            </a:br>
            <a:r>
              <a:rPr lang="en-US" dirty="0" smtClean="0"/>
              <a:t>Basic Research Terms</a:t>
            </a:r>
            <a:endParaRPr lang="en-US" dirty="0"/>
          </a:p>
        </p:txBody>
      </p:sp>
    </p:spTree>
    <p:extLst>
      <p:ext uri="{BB962C8B-B14F-4D97-AF65-F5344CB8AC3E}">
        <p14:creationId xmlns:p14="http://schemas.microsoft.com/office/powerpoint/2010/main" val="4239489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3379474"/>
              </p:ext>
            </p:extLst>
          </p:nvPr>
        </p:nvGraphicFramePr>
        <p:xfrm>
          <a:off x="317501" y="2006601"/>
          <a:ext cx="8496300" cy="3033779"/>
        </p:xfrm>
        <a:graphic>
          <a:graphicData uri="http://schemas.openxmlformats.org/drawingml/2006/table">
            <a:tbl>
              <a:tblPr firstCol="1" bandRow="1">
                <a:tableStyleId>{2A488322-F2BA-4B5B-9748-0D474271808F}</a:tableStyleId>
              </a:tblPr>
              <a:tblGrid>
                <a:gridCol w="1486853"/>
                <a:gridCol w="7009447"/>
              </a:tblGrid>
              <a:tr h="447297">
                <a:tc>
                  <a:txBody>
                    <a:bodyPr/>
                    <a:lstStyle/>
                    <a:p>
                      <a:pPr algn="ctr">
                        <a:lnSpc>
                          <a:spcPts val="1600"/>
                        </a:lnSpc>
                      </a:pPr>
                      <a:r>
                        <a:rPr lang="en-US" dirty="0" smtClean="0"/>
                        <a:t>Meta-analysis</a:t>
                      </a:r>
                      <a:endParaRPr lang="en-US" dirty="0">
                        <a:solidFill>
                          <a:schemeClr val="bg1"/>
                        </a:solidFill>
                        <a:latin typeface="Aharoni" pitchFamily="2" charset="-79"/>
                        <a:cs typeface="Aharoni" pitchFamily="2" charset="-79"/>
                      </a:endParaRPr>
                    </a:p>
                  </a:txBody>
                  <a:tcPr anchor="ctr"/>
                </a:tc>
                <a:tc>
                  <a:txBody>
                    <a:bodyPr/>
                    <a:lstStyle/>
                    <a:p>
                      <a:pPr lvl="0">
                        <a:lnSpc>
                          <a:spcPts val="1600"/>
                        </a:lnSpc>
                      </a:pPr>
                      <a:r>
                        <a:rPr lang="en-US" sz="1800" kern="1200" dirty="0" smtClean="0">
                          <a:effectLst/>
                        </a:rPr>
                        <a:t>A statistical technique that involves combining and analyzing the results of many research studies on a specific topic in order to identify overall trends. </a:t>
                      </a:r>
                      <a:endParaRPr lang="en-US" sz="1800" kern="1200" dirty="0">
                        <a:solidFill>
                          <a:schemeClr val="bg1"/>
                        </a:solidFill>
                        <a:effectLst/>
                        <a:latin typeface="Arial" pitchFamily="34" charset="0"/>
                        <a:ea typeface="+mn-ea"/>
                        <a:cs typeface="Arial" pitchFamily="34" charset="0"/>
                      </a:endParaRPr>
                    </a:p>
                  </a:txBody>
                  <a:tcPr marL="45720" marR="45720" anchor="ctr"/>
                </a:tc>
              </a:tr>
              <a:tr h="382363">
                <a:tc>
                  <a:txBody>
                    <a:bodyPr/>
                    <a:lstStyle/>
                    <a:p>
                      <a:pPr algn="ctr">
                        <a:lnSpc>
                          <a:spcPts val="1600"/>
                        </a:lnSpc>
                      </a:pPr>
                      <a:r>
                        <a:rPr lang="en-US" dirty="0" smtClean="0"/>
                        <a:t>Replicate</a:t>
                      </a:r>
                      <a:endParaRPr lang="en-US" dirty="0">
                        <a:solidFill>
                          <a:schemeClr val="bg1"/>
                        </a:solidFill>
                        <a:latin typeface="Aharoni" pitchFamily="2" charset="-79"/>
                        <a:cs typeface="Aharoni" pitchFamily="2" charset="-79"/>
                      </a:endParaRPr>
                    </a:p>
                  </a:txBody>
                  <a:tcPr anchor="ctr"/>
                </a:tc>
                <a:tc>
                  <a:txBody>
                    <a:bodyPr/>
                    <a:lstStyle/>
                    <a:p>
                      <a:pPr lvl="0">
                        <a:lnSpc>
                          <a:spcPts val="1600"/>
                        </a:lnSpc>
                      </a:pPr>
                      <a:r>
                        <a:rPr lang="en-US" sz="1800" kern="1200" dirty="0" smtClean="0">
                          <a:effectLst/>
                        </a:rPr>
                        <a:t>To repeat or duplicate a scientific study in order to increase confidence in the validity of the original findings. </a:t>
                      </a:r>
                      <a:endParaRPr lang="en-US" sz="1800" kern="1200" dirty="0">
                        <a:solidFill>
                          <a:schemeClr val="bg1"/>
                        </a:solidFill>
                        <a:effectLst/>
                        <a:latin typeface="Arial" pitchFamily="34" charset="0"/>
                        <a:ea typeface="+mn-ea"/>
                        <a:cs typeface="Arial" pitchFamily="34" charset="0"/>
                      </a:endParaRPr>
                    </a:p>
                  </a:txBody>
                  <a:tcPr marL="45720" marR="45720" anchor="ctr"/>
                </a:tc>
              </a:tr>
              <a:tr h="317645">
                <a:tc>
                  <a:txBody>
                    <a:bodyPr/>
                    <a:lstStyle/>
                    <a:p>
                      <a:pPr algn="ctr">
                        <a:lnSpc>
                          <a:spcPts val="1600"/>
                        </a:lnSpc>
                      </a:pPr>
                      <a:r>
                        <a:rPr lang="en-US" dirty="0" smtClean="0"/>
                        <a:t>Theory</a:t>
                      </a:r>
                      <a:endParaRPr lang="en-US" dirty="0">
                        <a:solidFill>
                          <a:schemeClr val="bg1"/>
                        </a:solidFill>
                        <a:latin typeface="Aharoni" pitchFamily="2" charset="-79"/>
                        <a:cs typeface="Aharoni" pitchFamily="2" charset="-79"/>
                      </a:endParaRPr>
                    </a:p>
                  </a:txBody>
                  <a:tcPr anchor="ct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800" kern="1200" dirty="0" smtClean="0">
                          <a:effectLst/>
                        </a:rPr>
                        <a:t>A tentative explanation that tries to integrate and account for the relationship of various findings and observations. </a:t>
                      </a:r>
                      <a:endParaRPr lang="en-US" sz="1800" kern="1200" dirty="0" smtClean="0">
                        <a:solidFill>
                          <a:schemeClr val="bg1"/>
                        </a:solidFill>
                        <a:effectLst/>
                        <a:latin typeface="Arial" pitchFamily="34" charset="0"/>
                        <a:ea typeface="+mn-ea"/>
                        <a:cs typeface="Arial" pitchFamily="34" charset="0"/>
                      </a:endParaRPr>
                    </a:p>
                  </a:txBody>
                  <a:tcPr marL="45720" marR="45720" anchor="ctr"/>
                </a:tc>
              </a:tr>
              <a:tr h="1337060">
                <a:tc>
                  <a:txBody>
                    <a:bodyPr/>
                    <a:lstStyle/>
                    <a:p>
                      <a:pPr algn="ctr">
                        <a:lnSpc>
                          <a:spcPts val="1600"/>
                        </a:lnSpc>
                      </a:pPr>
                      <a:r>
                        <a:rPr lang="en-US" dirty="0" smtClean="0"/>
                        <a:t>Descriptive</a:t>
                      </a:r>
                      <a:r>
                        <a:rPr lang="en-US" baseline="0" dirty="0" smtClean="0"/>
                        <a:t> research methods</a:t>
                      </a:r>
                      <a:endParaRPr lang="en-US" dirty="0">
                        <a:solidFill>
                          <a:schemeClr val="bg1"/>
                        </a:solidFill>
                        <a:latin typeface="Aharoni" pitchFamily="2" charset="-79"/>
                        <a:cs typeface="Aharoni" pitchFamily="2" charset="-79"/>
                      </a:endParaRPr>
                    </a:p>
                  </a:txBody>
                  <a:tcPr anchor="ctr"/>
                </a:tc>
                <a:tc>
                  <a:txBody>
                    <a:bodyPr/>
                    <a:lstStyle/>
                    <a:p>
                      <a:pPr lvl="0">
                        <a:lnSpc>
                          <a:spcPts val="1600"/>
                        </a:lnSpc>
                      </a:pPr>
                      <a:r>
                        <a:rPr lang="en-US" sz="1800" kern="1200" dirty="0" smtClean="0">
                          <a:effectLst/>
                        </a:rPr>
                        <a:t>Scientific procedures that involve systematically observing behavior in order to describe the relationship among behaviors and events. </a:t>
                      </a:r>
                      <a:endParaRPr lang="en-US" sz="1800" kern="1200" dirty="0" smtClean="0">
                        <a:solidFill>
                          <a:schemeClr val="bg1"/>
                        </a:solidFill>
                        <a:effectLst/>
                        <a:latin typeface="Arial" pitchFamily="34" charset="0"/>
                        <a:ea typeface="+mn-ea"/>
                        <a:cs typeface="Arial" pitchFamily="34" charset="0"/>
                      </a:endParaRPr>
                    </a:p>
                  </a:txBody>
                  <a:tcPr marL="45720" marR="45720" anchor="ctr"/>
                </a:tc>
              </a:tr>
            </a:tbl>
          </a:graphicData>
        </a:graphic>
      </p:graphicFrame>
      <p:sp>
        <p:nvSpPr>
          <p:cNvPr id="3" name="Rectangle 2"/>
          <p:cNvSpPr/>
          <p:nvPr/>
        </p:nvSpPr>
        <p:spPr>
          <a:xfrm>
            <a:off x="894038" y="1114892"/>
            <a:ext cx="237565" cy="307135"/>
          </a:xfrm>
          <a:prstGeom prst="rect">
            <a:avLst/>
          </a:prstGeom>
        </p:spPr>
        <p:txBody>
          <a:bodyPr wrap="none">
            <a:spAutoFit/>
          </a:bodyPr>
          <a:lstStyle/>
          <a:p>
            <a:pPr lvl="0" algn="ctr">
              <a:lnSpc>
                <a:spcPts val="1600"/>
              </a:lnSpc>
            </a:pPr>
            <a:r>
              <a:rPr lang="en-US" dirty="0" smtClean="0"/>
              <a:t> </a:t>
            </a:r>
            <a:endParaRPr lang="en-US" dirty="0">
              <a:solidFill>
                <a:srgbClr val="C00000"/>
              </a:solidFill>
            </a:endParaRPr>
          </a:p>
        </p:txBody>
      </p:sp>
      <p:sp>
        <p:nvSpPr>
          <p:cNvPr id="15" name="Title 14"/>
          <p:cNvSpPr>
            <a:spLocks noGrp="1"/>
          </p:cNvSpPr>
          <p:nvPr>
            <p:ph type="title"/>
          </p:nvPr>
        </p:nvSpPr>
        <p:spPr/>
        <p:txBody>
          <a:bodyPr>
            <a:normAutofit fontScale="90000"/>
          </a:bodyPr>
          <a:lstStyle/>
          <a:p>
            <a:r>
              <a:rPr lang="en-US" dirty="0" smtClean="0"/>
              <a:t>The Scientific Method</a:t>
            </a:r>
            <a:br>
              <a:rPr lang="en-US" dirty="0" smtClean="0"/>
            </a:br>
            <a:r>
              <a:rPr lang="en-US" dirty="0" smtClean="0"/>
              <a:t>Basic Research Terms</a:t>
            </a:r>
            <a:endParaRPr lang="en-US" dirty="0"/>
          </a:p>
        </p:txBody>
      </p:sp>
    </p:spTree>
    <p:extLst>
      <p:ext uri="{BB962C8B-B14F-4D97-AF65-F5344CB8AC3E}">
        <p14:creationId xmlns:p14="http://schemas.microsoft.com/office/powerpoint/2010/main" val="269853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Building Theories</a:t>
            </a:r>
            <a:endParaRPr lang="en-US" dirty="0"/>
          </a:p>
        </p:txBody>
      </p:sp>
      <p:sp>
        <p:nvSpPr>
          <p:cNvPr id="3" name="Content Placeholder 2"/>
          <p:cNvSpPr>
            <a:spLocks noGrp="1"/>
          </p:cNvSpPr>
          <p:nvPr>
            <p:ph idx="1"/>
          </p:nvPr>
        </p:nvSpPr>
        <p:spPr/>
        <p:txBody>
          <a:bodyPr/>
          <a:lstStyle/>
          <a:p>
            <a:pPr lvl="0"/>
            <a:r>
              <a:rPr lang="en-US" b="1" dirty="0" smtClean="0"/>
              <a:t>Theory</a:t>
            </a:r>
          </a:p>
          <a:p>
            <a:pPr lvl="1"/>
            <a:r>
              <a:rPr lang="en-US" dirty="0" smtClean="0"/>
              <a:t>tentative explanation that tries to integrate and account for the relationship of various findings and observations</a:t>
            </a:r>
          </a:p>
          <a:p>
            <a:pPr lvl="1"/>
            <a:r>
              <a:rPr lang="en-US" dirty="0" smtClean="0"/>
              <a:t>often reflect the self-correcting nature of the scientific enterprise</a:t>
            </a:r>
          </a:p>
          <a:p>
            <a:pPr lvl="0"/>
            <a:r>
              <a:rPr lang="en-US" dirty="0" smtClean="0"/>
              <a:t>Conclusions of psychology rest on empirical evidence gathered using the scientific method; the same is not true of pseudoscientific claims.</a:t>
            </a:r>
          </a:p>
          <a:p>
            <a:endParaRPr lang="en-US" dirty="0"/>
          </a:p>
        </p:txBody>
      </p:sp>
    </p:spTree>
    <p:extLst>
      <p:ext uri="{BB962C8B-B14F-4D97-AF65-F5344CB8AC3E}">
        <p14:creationId xmlns:p14="http://schemas.microsoft.com/office/powerpoint/2010/main" val="882976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lnSpc>
                <a:spcPts val="3200"/>
              </a:lnSpc>
            </a:pPr>
            <a:r>
              <a:rPr lang="en-US" sz="3600" dirty="0" smtClean="0">
                <a:latin typeface="Aharoni" pitchFamily="2" charset="-79"/>
                <a:cs typeface="Aharoni" pitchFamily="2" charset="-79"/>
              </a:rPr>
              <a:t>Goals of Psychological Science</a:t>
            </a:r>
            <a:endParaRPr lang="en-US" sz="3600" dirty="0">
              <a:latin typeface="Aharoni" pitchFamily="2" charset="-79"/>
              <a:cs typeface="Aharoni" pitchFamily="2" charset="-79"/>
            </a:endParaRPr>
          </a:p>
        </p:txBody>
      </p:sp>
      <p:graphicFrame>
        <p:nvGraphicFramePr>
          <p:cNvPr id="3" name="Diagram 2"/>
          <p:cNvGraphicFramePr/>
          <p:nvPr>
            <p:extLst>
              <p:ext uri="{D42A27DB-BD31-4B8C-83A1-F6EECF244321}">
                <p14:modId xmlns:p14="http://schemas.microsoft.com/office/powerpoint/2010/main" val="3358541924"/>
              </p:ext>
            </p:extLst>
          </p:nvPr>
        </p:nvGraphicFramePr>
        <p:xfrm>
          <a:off x="901700" y="1295400"/>
          <a:ext cx="74295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884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Pseudoscience—The Warning Signs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746018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6763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Research Strategies</a:t>
            </a:r>
            <a:endParaRPr lang="en-US" dirty="0"/>
          </a:p>
        </p:txBody>
      </p:sp>
      <p:sp>
        <p:nvSpPr>
          <p:cNvPr id="5" name="Content Placeholder 4"/>
          <p:cNvSpPr>
            <a:spLocks noGrp="1"/>
          </p:cNvSpPr>
          <p:nvPr>
            <p:ph idx="1"/>
          </p:nvPr>
        </p:nvSpPr>
        <p:spPr/>
        <p:txBody>
          <a:bodyPr/>
          <a:lstStyle/>
          <a:p>
            <a:pPr lvl="0"/>
            <a:r>
              <a:rPr lang="en-US" b="1" dirty="0" smtClean="0"/>
              <a:t>Descriptive</a:t>
            </a:r>
            <a:r>
              <a:rPr lang="en-US" dirty="0" smtClean="0"/>
              <a:t>—strategies for observing and describing behavior</a:t>
            </a:r>
          </a:p>
          <a:p>
            <a:pPr lvl="1"/>
            <a:r>
              <a:rPr lang="en-US" dirty="0" smtClean="0"/>
              <a:t>Naturalistic observation</a:t>
            </a:r>
          </a:p>
          <a:p>
            <a:pPr lvl="1"/>
            <a:r>
              <a:rPr lang="en-US" dirty="0" smtClean="0"/>
              <a:t>Case studies</a:t>
            </a:r>
          </a:p>
          <a:p>
            <a:pPr lvl="1"/>
            <a:r>
              <a:rPr lang="en-US" dirty="0" smtClean="0"/>
              <a:t>Surveys</a:t>
            </a:r>
          </a:p>
          <a:p>
            <a:pPr lvl="1"/>
            <a:r>
              <a:rPr lang="en-US" dirty="0" smtClean="0"/>
              <a:t>Correlational methods</a:t>
            </a:r>
          </a:p>
          <a:p>
            <a:pPr lvl="0"/>
            <a:r>
              <a:rPr lang="en-US" b="1" dirty="0" smtClean="0"/>
              <a:t>Experimental</a:t>
            </a:r>
            <a:r>
              <a:rPr lang="en-US" dirty="0" smtClean="0"/>
              <a:t>—strategies for inferring cause and effect relationships among variables</a:t>
            </a:r>
          </a:p>
          <a:p>
            <a:endParaRPr lang="en-US" dirty="0"/>
          </a:p>
        </p:txBody>
      </p:sp>
    </p:spTree>
    <p:extLst>
      <p:ext uri="{BB962C8B-B14F-4D97-AF65-F5344CB8AC3E}">
        <p14:creationId xmlns:p14="http://schemas.microsoft.com/office/powerpoint/2010/main" val="2231274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855566"/>
            <a:ext cx="8229600" cy="4918270"/>
          </a:xfrm>
        </p:spPr>
        <p:txBody>
          <a:bodyPr/>
          <a:lstStyle/>
          <a:p>
            <a:r>
              <a:rPr lang="en-US" b="1" u="sng" dirty="0"/>
              <a:t>Descriptive </a:t>
            </a:r>
            <a:r>
              <a:rPr lang="en-US" b="1" u="sng" dirty="0" smtClean="0"/>
              <a:t>Research</a:t>
            </a:r>
          </a:p>
          <a:p>
            <a:endParaRPr lang="en-US" dirty="0"/>
          </a:p>
          <a:p>
            <a:r>
              <a:rPr lang="en-US" dirty="0" smtClean="0"/>
              <a:t>What </a:t>
            </a:r>
            <a:r>
              <a:rPr lang="en-US" dirty="0"/>
              <a:t>are naturalistic observation and case study research, and why and how are </a:t>
            </a:r>
            <a:r>
              <a:rPr lang="en-US" dirty="0" smtClean="0"/>
              <a:t>they conducted?</a:t>
            </a:r>
          </a:p>
          <a:p>
            <a:endParaRPr lang="en-US" dirty="0"/>
          </a:p>
          <a:p>
            <a:r>
              <a:rPr lang="en-US" dirty="0" smtClean="0"/>
              <a:t>What </a:t>
            </a:r>
            <a:r>
              <a:rPr lang="en-US" dirty="0"/>
              <a:t>is a survey, and why is random selection important in survey research</a:t>
            </a:r>
            <a:r>
              <a:rPr lang="en-US" dirty="0" smtClean="0"/>
              <a:t>?</a:t>
            </a:r>
          </a:p>
          <a:p>
            <a:endParaRPr lang="en-US" dirty="0" smtClean="0"/>
          </a:p>
          <a:p>
            <a:r>
              <a:rPr lang="en-US" dirty="0" smtClean="0"/>
              <a:t>What </a:t>
            </a:r>
            <a:r>
              <a:rPr lang="en-US" dirty="0"/>
              <a:t>are the advantages and disadvantages of each descriptive method?</a:t>
            </a:r>
          </a:p>
        </p:txBody>
      </p:sp>
    </p:spTree>
    <p:extLst>
      <p:ext uri="{BB962C8B-B14F-4D97-AF65-F5344CB8AC3E}">
        <p14:creationId xmlns:p14="http://schemas.microsoft.com/office/powerpoint/2010/main" val="1167175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Descriptive Research Methods</a:t>
            </a:r>
            <a:endParaRPr lang="en-US" dirty="0"/>
          </a:p>
        </p:txBody>
      </p:sp>
      <p:sp>
        <p:nvSpPr>
          <p:cNvPr id="4" name="Content Placeholder 3"/>
          <p:cNvSpPr>
            <a:spLocks noGrp="1"/>
          </p:cNvSpPr>
          <p:nvPr>
            <p:ph idx="1"/>
          </p:nvPr>
        </p:nvSpPr>
        <p:spPr/>
        <p:txBody>
          <a:bodyPr/>
          <a:lstStyle/>
          <a:p>
            <a:r>
              <a:rPr lang="en-US" dirty="0" smtClean="0"/>
              <a:t>Describe a set of facts</a:t>
            </a:r>
          </a:p>
          <a:p>
            <a:r>
              <a:rPr lang="en-US" dirty="0" smtClean="0"/>
              <a:t>Do not look for relationships between facts</a:t>
            </a:r>
          </a:p>
          <a:p>
            <a:r>
              <a:rPr lang="en-US" dirty="0" smtClean="0"/>
              <a:t>Do not predict what may influence the facts</a:t>
            </a:r>
          </a:p>
          <a:p>
            <a:r>
              <a:rPr lang="en-US" dirty="0" smtClean="0"/>
              <a:t>May or may not include numerical data</a:t>
            </a:r>
          </a:p>
          <a:p>
            <a:endParaRPr lang="en-US" dirty="0"/>
          </a:p>
        </p:txBody>
      </p:sp>
    </p:spTree>
    <p:extLst>
      <p:ext uri="{BB962C8B-B14F-4D97-AF65-F5344CB8AC3E}">
        <p14:creationId xmlns:p14="http://schemas.microsoft.com/office/powerpoint/2010/main" val="1549623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Naturalistic Observation</a:t>
            </a:r>
            <a:endParaRPr lang="en-US" dirty="0"/>
          </a:p>
        </p:txBody>
      </p:sp>
      <p:sp>
        <p:nvSpPr>
          <p:cNvPr id="4" name="Content Placeholder 3"/>
          <p:cNvSpPr>
            <a:spLocks noGrp="1"/>
          </p:cNvSpPr>
          <p:nvPr>
            <p:ph idx="1"/>
          </p:nvPr>
        </p:nvSpPr>
        <p:spPr/>
        <p:txBody>
          <a:bodyPr/>
          <a:lstStyle/>
          <a:p>
            <a:r>
              <a:rPr lang="en-US" dirty="0" smtClean="0"/>
              <a:t>Researchers directly observe and record behavior rather than relying on subject descriptions </a:t>
            </a:r>
          </a:p>
          <a:p>
            <a:r>
              <a:rPr lang="en-US" dirty="0" smtClean="0"/>
              <a:t>Goal of naturalistic observation is to detect the behavior patterns that exist naturally—patterns that might not be apparent in a laboratory</a:t>
            </a:r>
          </a:p>
          <a:p>
            <a:r>
              <a:rPr lang="en-US" dirty="0" smtClean="0"/>
              <a:t>Allows researchers to study human behaviors that cannot ethically be manipulated in an experiment</a:t>
            </a:r>
          </a:p>
          <a:p>
            <a:endParaRPr lang="en-US" dirty="0"/>
          </a:p>
        </p:txBody>
      </p:sp>
    </p:spTree>
    <p:extLst>
      <p:ext uri="{BB962C8B-B14F-4D97-AF65-F5344CB8AC3E}">
        <p14:creationId xmlns:p14="http://schemas.microsoft.com/office/powerpoint/2010/main" val="58674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Case Studies</a:t>
            </a:r>
            <a:endParaRPr lang="en-US" dirty="0"/>
          </a:p>
        </p:txBody>
      </p:sp>
      <p:sp>
        <p:nvSpPr>
          <p:cNvPr id="3" name="Content Placeholder 2"/>
          <p:cNvSpPr>
            <a:spLocks noGrp="1"/>
          </p:cNvSpPr>
          <p:nvPr>
            <p:ph idx="1"/>
          </p:nvPr>
        </p:nvSpPr>
        <p:spPr/>
        <p:txBody>
          <a:bodyPr/>
          <a:lstStyle/>
          <a:p>
            <a:pPr lvl="0"/>
            <a:r>
              <a:rPr lang="en-US" dirty="0" smtClean="0"/>
              <a:t>Highly detailed description of a single individual</a:t>
            </a:r>
          </a:p>
          <a:p>
            <a:pPr lvl="0"/>
            <a:r>
              <a:rPr lang="en-US" dirty="0" smtClean="0"/>
              <a:t>Generally used to investigate rare, unusual, or extreme conditions</a:t>
            </a:r>
          </a:p>
          <a:p>
            <a:pPr lvl="0"/>
            <a:r>
              <a:rPr lang="en-US" dirty="0" smtClean="0"/>
              <a:t>Quite useful in clinical, neurological, and </a:t>
            </a:r>
            <a:r>
              <a:rPr lang="en-US" dirty="0" err="1" smtClean="0"/>
              <a:t>neuroscientific</a:t>
            </a:r>
            <a:r>
              <a:rPr lang="en-US" dirty="0" smtClean="0"/>
              <a:t> areas</a:t>
            </a:r>
          </a:p>
          <a:p>
            <a:endParaRPr lang="en-US" dirty="0"/>
          </a:p>
        </p:txBody>
      </p:sp>
    </p:spTree>
    <p:extLst>
      <p:ext uri="{BB962C8B-B14F-4D97-AF65-F5344CB8AC3E}">
        <p14:creationId xmlns:p14="http://schemas.microsoft.com/office/powerpoint/2010/main" val="1297548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Surveys</a:t>
            </a:r>
            <a:endParaRPr lang="en-US" dirty="0"/>
          </a:p>
        </p:txBody>
      </p:sp>
      <p:sp>
        <p:nvSpPr>
          <p:cNvPr id="4" name="Content Placeholder 3"/>
          <p:cNvSpPr>
            <a:spLocks noGrp="1"/>
          </p:cNvSpPr>
          <p:nvPr>
            <p:ph idx="1"/>
          </p:nvPr>
        </p:nvSpPr>
        <p:spPr/>
        <p:txBody>
          <a:bodyPr/>
          <a:lstStyle/>
          <a:p>
            <a:r>
              <a:rPr lang="en-US" dirty="0" smtClean="0"/>
              <a:t>Designed to investigate opinions, behaviors, or characteristics of a particular group. Usually in self-report form</a:t>
            </a:r>
          </a:p>
          <a:p>
            <a:pPr lvl="0"/>
            <a:r>
              <a:rPr lang="en-US" dirty="0" smtClean="0"/>
              <a:t>Problems</a:t>
            </a:r>
          </a:p>
          <a:p>
            <a:pPr lvl="1"/>
            <a:r>
              <a:rPr lang="en-US" dirty="0" smtClean="0"/>
              <a:t>Do people answer honestly?</a:t>
            </a:r>
          </a:p>
          <a:p>
            <a:pPr lvl="1"/>
            <a:r>
              <a:rPr lang="en-US" dirty="0" smtClean="0"/>
              <a:t>One strategy is to  ask the same question in different manners</a:t>
            </a:r>
          </a:p>
          <a:p>
            <a:pPr lvl="1"/>
            <a:r>
              <a:rPr lang="en-US" dirty="0" smtClean="0"/>
              <a:t>Computer surveys may elicit more honesty</a:t>
            </a:r>
          </a:p>
          <a:p>
            <a:endParaRPr lang="en-US" dirty="0"/>
          </a:p>
        </p:txBody>
      </p:sp>
    </p:spTree>
    <p:extLst>
      <p:ext uri="{BB962C8B-B14F-4D97-AF65-F5344CB8AC3E}">
        <p14:creationId xmlns:p14="http://schemas.microsoft.com/office/powerpoint/2010/main" val="46304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Terms for Survey Design</a:t>
            </a:r>
            <a:endParaRPr lang="en-US" dirty="0"/>
          </a:p>
        </p:txBody>
      </p:sp>
      <p:graphicFrame>
        <p:nvGraphicFramePr>
          <p:cNvPr id="4" name="Diagram 3"/>
          <p:cNvGraphicFramePr/>
          <p:nvPr>
            <p:extLst>
              <p:ext uri="{D42A27DB-BD31-4B8C-83A1-F6EECF244321}">
                <p14:modId xmlns:p14="http://schemas.microsoft.com/office/powerpoint/2010/main" val="1529044404"/>
              </p:ext>
            </p:extLst>
          </p:nvPr>
        </p:nvGraphicFramePr>
        <p:xfrm>
          <a:off x="388587" y="1790700"/>
          <a:ext cx="8374413" cy="3937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7349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071010"/>
            <a:ext cx="8229600" cy="4487383"/>
          </a:xfrm>
        </p:spPr>
        <p:txBody>
          <a:bodyPr/>
          <a:lstStyle/>
          <a:p>
            <a:r>
              <a:rPr lang="en-US" b="1" u="sng" dirty="0" smtClean="0"/>
              <a:t>Correlational Studies</a:t>
            </a:r>
          </a:p>
          <a:p>
            <a:endParaRPr lang="en-US" dirty="0"/>
          </a:p>
          <a:p>
            <a:r>
              <a:rPr lang="en-US" dirty="0" smtClean="0"/>
              <a:t>What </a:t>
            </a:r>
            <a:r>
              <a:rPr lang="en-US" dirty="0"/>
              <a:t>is a correlation </a:t>
            </a:r>
            <a:r>
              <a:rPr lang="en-US" dirty="0" smtClean="0"/>
              <a:t>coefficient?</a:t>
            </a:r>
          </a:p>
          <a:p>
            <a:endParaRPr lang="en-US" dirty="0"/>
          </a:p>
          <a:p>
            <a:r>
              <a:rPr lang="en-US" dirty="0" smtClean="0"/>
              <a:t>What </a:t>
            </a:r>
            <a:r>
              <a:rPr lang="en-US" dirty="0"/>
              <a:t>is the difference between a positive correlation and a negative correlation</a:t>
            </a:r>
            <a:r>
              <a:rPr lang="en-US" dirty="0" smtClean="0"/>
              <a:t>?</a:t>
            </a:r>
          </a:p>
          <a:p>
            <a:endParaRPr lang="en-US" dirty="0"/>
          </a:p>
          <a:p>
            <a:r>
              <a:rPr lang="en-US" dirty="0" smtClean="0"/>
              <a:t>Why </a:t>
            </a:r>
            <a:r>
              <a:rPr lang="en-US" dirty="0"/>
              <a:t>can’t correlational studies be used to demonstrate cause-and-effect </a:t>
            </a:r>
            <a:r>
              <a:rPr lang="en-US" dirty="0" smtClean="0"/>
              <a:t>relationships?</a:t>
            </a:r>
            <a:endParaRPr lang="en-US" dirty="0"/>
          </a:p>
        </p:txBody>
      </p:sp>
    </p:spTree>
    <p:extLst>
      <p:ext uri="{BB962C8B-B14F-4D97-AF65-F5344CB8AC3E}">
        <p14:creationId xmlns:p14="http://schemas.microsoft.com/office/powerpoint/2010/main" val="2703154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Correlation</a:t>
            </a:r>
            <a:endParaRPr lang="en-US" dirty="0"/>
          </a:p>
        </p:txBody>
      </p:sp>
      <p:sp>
        <p:nvSpPr>
          <p:cNvPr id="4" name="Content Placeholder 3"/>
          <p:cNvSpPr>
            <a:spLocks noGrp="1"/>
          </p:cNvSpPr>
          <p:nvPr>
            <p:ph idx="1"/>
          </p:nvPr>
        </p:nvSpPr>
        <p:spPr/>
        <p:txBody>
          <a:bodyPr/>
          <a:lstStyle/>
          <a:p>
            <a:r>
              <a:rPr lang="en-US" b="1" dirty="0" smtClean="0"/>
              <a:t>Correlational study:</a:t>
            </a:r>
            <a:r>
              <a:rPr lang="en-US" dirty="0" smtClean="0"/>
              <a:t> research strategy that allows the precise calculation of how strongly related two factors are to each other.</a:t>
            </a:r>
          </a:p>
          <a:p>
            <a:pPr lvl="0"/>
            <a:r>
              <a:rPr lang="en-US" b="1" dirty="0" smtClean="0"/>
              <a:t>Correlation Coefficient:</a:t>
            </a:r>
            <a:r>
              <a:rPr lang="en-US" dirty="0" smtClean="0"/>
              <a:t> numerical indication of magnitude and direction of the relationship between two variables</a:t>
            </a:r>
          </a:p>
          <a:p>
            <a:endParaRPr lang="en-US" dirty="0"/>
          </a:p>
        </p:txBody>
      </p:sp>
    </p:spTree>
    <p:extLst>
      <p:ext uri="{BB962C8B-B14F-4D97-AF65-F5344CB8AC3E}">
        <p14:creationId xmlns:p14="http://schemas.microsoft.com/office/powerpoint/2010/main" val="3603621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Introduction: The Origins of Psychology</a:t>
            </a:r>
            <a:endParaRPr lang="en-US" dirty="0"/>
          </a:p>
        </p:txBody>
      </p:sp>
      <p:sp>
        <p:nvSpPr>
          <p:cNvPr id="3" name="Content Placeholder 2"/>
          <p:cNvSpPr>
            <a:spLocks noGrp="1"/>
          </p:cNvSpPr>
          <p:nvPr>
            <p:ph idx="1"/>
          </p:nvPr>
        </p:nvSpPr>
        <p:spPr/>
        <p:txBody>
          <a:bodyPr>
            <a:normAutofit/>
          </a:bodyPr>
          <a:lstStyle/>
          <a:p>
            <a:pPr lvl="0"/>
            <a:r>
              <a:rPr lang="en-US" dirty="0" smtClean="0"/>
              <a:t>Fundamental Issues</a:t>
            </a:r>
          </a:p>
          <a:p>
            <a:pPr lvl="1"/>
            <a:r>
              <a:rPr lang="en-US" dirty="0" smtClean="0"/>
              <a:t>How should psychology be defined?</a:t>
            </a:r>
          </a:p>
          <a:p>
            <a:pPr lvl="1"/>
            <a:r>
              <a:rPr lang="en-US" dirty="0" smtClean="0"/>
              <a:t>What is the proper subject matter of psychology?</a:t>
            </a:r>
          </a:p>
          <a:p>
            <a:pPr lvl="1"/>
            <a:r>
              <a:rPr lang="en-US" dirty="0" smtClean="0"/>
              <a:t>Which areas of human experience should be studied?</a:t>
            </a:r>
          </a:p>
          <a:p>
            <a:pPr lvl="1"/>
            <a:r>
              <a:rPr lang="en-US" dirty="0" smtClean="0"/>
              <a:t>What methods should be used to investigate psychological issues?</a:t>
            </a:r>
          </a:p>
          <a:p>
            <a:pPr lvl="1"/>
            <a:r>
              <a:rPr lang="en-US" dirty="0" smtClean="0"/>
              <a:t>Should psychology include the study of nonhuman animal behavior?</a:t>
            </a:r>
          </a:p>
          <a:p>
            <a:pPr lvl="1"/>
            <a:r>
              <a:rPr lang="en-US" dirty="0" smtClean="0"/>
              <a:t>Should psychological findings be used to change or enhance human behavior?</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and Causality</a:t>
            </a:r>
            <a:endParaRPr lang="en-US" dirty="0"/>
          </a:p>
        </p:txBody>
      </p:sp>
      <p:sp>
        <p:nvSpPr>
          <p:cNvPr id="11" name="Content Placeholder 10"/>
          <p:cNvSpPr>
            <a:spLocks noGrp="1"/>
          </p:cNvSpPr>
          <p:nvPr>
            <p:ph idx="1"/>
          </p:nvPr>
        </p:nvSpPr>
        <p:spPr/>
        <p:txBody>
          <a:bodyPr/>
          <a:lstStyle/>
          <a:p>
            <a:r>
              <a:rPr lang="en-US" dirty="0"/>
              <a:t>Even if two factors are very strongly correlated, </a:t>
            </a:r>
            <a:r>
              <a:rPr lang="en-US" b="1" dirty="0" smtClean="0"/>
              <a:t>correlation</a:t>
            </a:r>
            <a:r>
              <a:rPr lang="en-US" dirty="0" smtClean="0"/>
              <a:t> does </a:t>
            </a:r>
            <a:r>
              <a:rPr lang="en-US" dirty="0"/>
              <a:t>not necessarily indicate </a:t>
            </a:r>
            <a:r>
              <a:rPr lang="en-US" b="1" dirty="0"/>
              <a:t>causality</a:t>
            </a:r>
            <a:r>
              <a:rPr lang="en-US" dirty="0"/>
              <a:t>. A correlation tells you only that two factors </a:t>
            </a:r>
            <a:r>
              <a:rPr lang="en-US" dirty="0" smtClean="0"/>
              <a:t>seem to </a:t>
            </a:r>
            <a:r>
              <a:rPr lang="en-US" dirty="0"/>
              <a:t>be related or that they co-vary in a systematic way</a:t>
            </a:r>
            <a:r>
              <a:rPr lang="en-US" dirty="0" smtClean="0"/>
              <a:t>.</a:t>
            </a:r>
          </a:p>
          <a:p>
            <a:r>
              <a:rPr lang="en-US" i="1" dirty="0" smtClean="0">
                <a:latin typeface="Arial" pitchFamily="34" charset="0"/>
                <a:cs typeface="Arial" pitchFamily="34" charset="0"/>
              </a:rPr>
              <a:t>Only </a:t>
            </a:r>
            <a:r>
              <a:rPr lang="en-US" i="1" dirty="0">
                <a:latin typeface="Arial" pitchFamily="34" charset="0"/>
                <a:cs typeface="Arial" pitchFamily="34" charset="0"/>
              </a:rPr>
              <a:t>experiments allow for cause and effect statements.</a:t>
            </a:r>
            <a:endParaRPr lang="en-US"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552261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071010"/>
            <a:ext cx="8229600" cy="4487383"/>
          </a:xfrm>
        </p:spPr>
        <p:txBody>
          <a:bodyPr/>
          <a:lstStyle/>
          <a:p>
            <a:r>
              <a:rPr lang="en-US" b="1" u="sng" dirty="0"/>
              <a:t>Experimental </a:t>
            </a:r>
            <a:r>
              <a:rPr lang="en-US" b="1" u="sng" dirty="0" smtClean="0"/>
              <a:t>Research</a:t>
            </a:r>
          </a:p>
          <a:p>
            <a:endParaRPr lang="en-US" dirty="0"/>
          </a:p>
          <a:p>
            <a:r>
              <a:rPr lang="en-US" dirty="0" smtClean="0"/>
              <a:t>What </a:t>
            </a:r>
            <a:r>
              <a:rPr lang="en-US" dirty="0"/>
              <a:t>roles do the independent variable and dependent variable play in an experiment?</a:t>
            </a:r>
          </a:p>
          <a:p>
            <a:endParaRPr lang="en-US" dirty="0" smtClean="0"/>
          </a:p>
          <a:p>
            <a:r>
              <a:rPr lang="en-US" dirty="0" smtClean="0"/>
              <a:t>What </a:t>
            </a:r>
            <a:r>
              <a:rPr lang="en-US" dirty="0"/>
              <a:t>is the testing effect?</a:t>
            </a:r>
          </a:p>
          <a:p>
            <a:endParaRPr lang="en-US" dirty="0" smtClean="0"/>
          </a:p>
          <a:p>
            <a:r>
              <a:rPr lang="en-US" dirty="0" smtClean="0"/>
              <a:t>How </a:t>
            </a:r>
            <a:r>
              <a:rPr lang="en-US" dirty="0"/>
              <a:t>can experimental controls help minimize the effects of confounding variables?</a:t>
            </a:r>
          </a:p>
        </p:txBody>
      </p:sp>
    </p:spTree>
    <p:extLst>
      <p:ext uri="{BB962C8B-B14F-4D97-AF65-F5344CB8AC3E}">
        <p14:creationId xmlns:p14="http://schemas.microsoft.com/office/powerpoint/2010/main" val="2727247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Experimental Method</a:t>
            </a:r>
            <a:endParaRPr lang="en-US" dirty="0"/>
          </a:p>
        </p:txBody>
      </p:sp>
      <p:sp>
        <p:nvSpPr>
          <p:cNvPr id="3" name="Content Placeholder 2"/>
          <p:cNvSpPr>
            <a:spLocks noGrp="1"/>
          </p:cNvSpPr>
          <p:nvPr>
            <p:ph idx="1"/>
          </p:nvPr>
        </p:nvSpPr>
        <p:spPr/>
        <p:txBody>
          <a:bodyPr/>
          <a:lstStyle/>
          <a:p>
            <a:pPr lvl="0"/>
            <a:r>
              <a:rPr lang="en-US" dirty="0"/>
              <a:t>U</a:t>
            </a:r>
            <a:r>
              <a:rPr lang="en-US" dirty="0" smtClean="0"/>
              <a:t>sed to demonstrate a cause-and-effect relationship between two variables.</a:t>
            </a:r>
          </a:p>
          <a:p>
            <a:pPr lvl="0"/>
            <a:r>
              <a:rPr lang="en-US" dirty="0" smtClean="0"/>
              <a:t>Involves deliberately varying one factor, which is called the </a:t>
            </a:r>
            <a:r>
              <a:rPr lang="en-US" b="1" dirty="0" smtClean="0"/>
              <a:t>independent variable</a:t>
            </a:r>
            <a:endParaRPr lang="en-US" dirty="0" smtClean="0"/>
          </a:p>
          <a:p>
            <a:pPr lvl="0"/>
            <a:r>
              <a:rPr lang="en-US" dirty="0"/>
              <a:t>M</a:t>
            </a:r>
            <a:r>
              <a:rPr lang="en-US" dirty="0" smtClean="0"/>
              <a:t>easures the changes, if any, that are produced in a second factor, called the </a:t>
            </a:r>
            <a:r>
              <a:rPr lang="en-US" b="1" dirty="0" smtClean="0"/>
              <a:t>dependent variable</a:t>
            </a:r>
            <a:endParaRPr lang="en-US" dirty="0" smtClean="0"/>
          </a:p>
          <a:p>
            <a:endParaRPr lang="en-US" dirty="0"/>
          </a:p>
        </p:txBody>
      </p:sp>
    </p:spTree>
    <p:extLst>
      <p:ext uri="{BB962C8B-B14F-4D97-AF65-F5344CB8AC3E}">
        <p14:creationId xmlns:p14="http://schemas.microsoft.com/office/powerpoint/2010/main" val="1814771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haroni" pitchFamily="2" charset="-79"/>
                <a:cs typeface="Aharoni" pitchFamily="2" charset="-79"/>
              </a:rPr>
              <a:t>The </a:t>
            </a:r>
            <a:r>
              <a:rPr lang="en-US" dirty="0">
                <a:latin typeface="Aharoni" pitchFamily="2" charset="-79"/>
                <a:cs typeface="Aharoni" pitchFamily="2" charset="-79"/>
              </a:rPr>
              <a:t>Experimental </a:t>
            </a:r>
            <a:r>
              <a:rPr lang="en-US" dirty="0" smtClean="0">
                <a:latin typeface="Aharoni" pitchFamily="2" charset="-79"/>
                <a:cs typeface="Aharoni" pitchFamily="2" charset="-79"/>
              </a:rPr>
              <a:t>Method</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2914100607"/>
              </p:ext>
            </p:extLst>
          </p:nvPr>
        </p:nvGraphicFramePr>
        <p:xfrm>
          <a:off x="330200" y="1866901"/>
          <a:ext cx="8496300" cy="3017519"/>
        </p:xfrm>
        <a:graphic>
          <a:graphicData uri="http://schemas.openxmlformats.org/drawingml/2006/table">
            <a:tbl>
              <a:tblPr bandRow="1">
                <a:tableStyleId>{3C2FFA5D-87B4-456A-9821-1D502468CF0F}</a:tableStyleId>
              </a:tblPr>
              <a:tblGrid>
                <a:gridCol w="2209800"/>
                <a:gridCol w="6286500"/>
              </a:tblGrid>
              <a:tr h="235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Hypothesis</a:t>
                      </a:r>
                      <a:endParaRPr lang="en-US" sz="140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Specific question or prediction to be tested.</a:t>
                      </a:r>
                      <a:endParaRPr lang="en-US" sz="1400" dirty="0" smtClean="0"/>
                    </a:p>
                  </a:txBody>
                  <a:tcPr/>
                </a:tc>
              </a:tr>
              <a:tr h="436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Main Effect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Any change that can be directly attributed to the independent or treatment variable after controlling for other possible influences.</a:t>
                      </a:r>
                      <a:endParaRPr lang="en-US" sz="1400" dirty="0" smtClean="0"/>
                    </a:p>
                  </a:txBody>
                  <a:tcPr/>
                </a:tc>
              </a:tr>
              <a:tr h="436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Independent Variable</a:t>
                      </a:r>
                    </a:p>
                  </a:txBody>
                  <a:tcPr/>
                </a:tc>
                <a:tc>
                  <a:txBody>
                    <a:bodyPr/>
                    <a:lstStyle/>
                    <a:p>
                      <a:pPr lvl="1" rtl="0">
                        <a:buChar char="•"/>
                      </a:pPr>
                      <a:r>
                        <a:rPr lang="en-US" sz="1400" dirty="0" smtClean="0">
                          <a:latin typeface="Arial" pitchFamily="34" charset="0"/>
                          <a:cs typeface="Arial" pitchFamily="34" charset="0"/>
                        </a:rPr>
                        <a:t>Purposely manipulated factor thought to produce change in an experiment.</a:t>
                      </a:r>
                      <a:endParaRPr lang="en-US" sz="1400" dirty="0" smtClean="0"/>
                    </a:p>
                    <a:p>
                      <a:pPr lvl="1">
                        <a:buChar char="•"/>
                      </a:pPr>
                      <a:r>
                        <a:rPr lang="en-US" sz="1400" dirty="0" smtClean="0">
                          <a:latin typeface="Arial" pitchFamily="34" charset="0"/>
                          <a:cs typeface="Arial" pitchFamily="34" charset="0"/>
                        </a:rPr>
                        <a:t>Also called the </a:t>
                      </a:r>
                      <a:r>
                        <a:rPr lang="en-US" sz="1400" i="1" dirty="0" smtClean="0">
                          <a:latin typeface="Arial" pitchFamily="34" charset="0"/>
                          <a:cs typeface="Arial" pitchFamily="34" charset="0"/>
                        </a:rPr>
                        <a:t>treatment variable</a:t>
                      </a:r>
                      <a:r>
                        <a:rPr lang="en-US" sz="1400" dirty="0" smtClean="0">
                          <a:latin typeface="Arial" pitchFamily="34" charset="0"/>
                          <a:cs typeface="Arial" pitchFamily="34" charset="0"/>
                        </a:rPr>
                        <a:t>. </a:t>
                      </a:r>
                    </a:p>
                  </a:txBody>
                  <a:tcPr/>
                </a:tc>
              </a:tr>
              <a:tr h="537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cs typeface="Arial" pitchFamily="34" charset="0"/>
                        </a:rPr>
                        <a:t>Dependent Variable</a:t>
                      </a:r>
                    </a:p>
                  </a:txBody>
                  <a:tcPr/>
                </a:tc>
                <a:tc>
                  <a:txBody>
                    <a:bodyPr/>
                    <a:lstStyle/>
                    <a:p>
                      <a:pPr lvl="1">
                        <a:buChar char="•"/>
                      </a:pPr>
                      <a:r>
                        <a:rPr lang="en-US" sz="1400" dirty="0" smtClean="0">
                          <a:latin typeface="Arial" pitchFamily="34" charset="0"/>
                          <a:cs typeface="Arial" pitchFamily="34" charset="0"/>
                        </a:rPr>
                        <a:t>Factor that is observed and measured for change in an experiment; thought to be influenced by the independent variable. </a:t>
                      </a:r>
                    </a:p>
                    <a:p>
                      <a:pPr lvl="1">
                        <a:buChar char="•"/>
                      </a:pPr>
                      <a:r>
                        <a:rPr lang="en-US" sz="1400" dirty="0" smtClean="0">
                          <a:latin typeface="Arial" pitchFamily="34" charset="0"/>
                          <a:cs typeface="Arial" pitchFamily="34" charset="0"/>
                        </a:rPr>
                        <a:t>Also called the </a:t>
                      </a:r>
                      <a:r>
                        <a:rPr lang="en-US" sz="1400" i="1" dirty="0" smtClean="0">
                          <a:latin typeface="Arial" pitchFamily="34" charset="0"/>
                          <a:cs typeface="Arial" pitchFamily="34" charset="0"/>
                        </a:rPr>
                        <a:t>outcome variable. </a:t>
                      </a:r>
                      <a:endParaRPr lang="en-US" sz="1400" dirty="0" smtClean="0">
                        <a:latin typeface="Arial" pitchFamily="34" charset="0"/>
                        <a:cs typeface="Arial" pitchFamily="34" charset="0"/>
                      </a:endParaRPr>
                    </a:p>
                  </a:txBody>
                  <a:tcPr/>
                </a:tc>
              </a:tr>
              <a:tr h="537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cs typeface="Arial" pitchFamily="34" charset="0"/>
                        </a:rPr>
                        <a:t>Extraneous Variable</a:t>
                      </a:r>
                    </a:p>
                  </a:txBody>
                  <a:tcPr/>
                </a:tc>
                <a:tc>
                  <a:txBody>
                    <a:bodyPr/>
                    <a:lstStyle/>
                    <a:p>
                      <a:pPr lvl="1">
                        <a:buChar char="•"/>
                      </a:pPr>
                      <a:r>
                        <a:rPr lang="en-US" sz="1400" dirty="0" smtClean="0">
                          <a:latin typeface="Arial" pitchFamily="34" charset="0"/>
                          <a:cs typeface="Arial" pitchFamily="34" charset="0"/>
                        </a:rPr>
                        <a:t>A factor or variable other than the ones being studied that, if not controlled, could affect the outcome of an experiment.</a:t>
                      </a:r>
                    </a:p>
                    <a:p>
                      <a:pPr lvl="1">
                        <a:buChar char="•"/>
                      </a:pPr>
                      <a:r>
                        <a:rPr lang="en-US" sz="1400" dirty="0" smtClean="0">
                          <a:latin typeface="Arial" pitchFamily="34" charset="0"/>
                          <a:cs typeface="Arial" pitchFamily="34" charset="0"/>
                        </a:rPr>
                        <a:t>Also called a </a:t>
                      </a:r>
                      <a:r>
                        <a:rPr lang="en-US" sz="1400" i="1" dirty="0" smtClean="0">
                          <a:latin typeface="Arial" pitchFamily="34" charset="0"/>
                          <a:cs typeface="Arial" pitchFamily="34" charset="0"/>
                        </a:rPr>
                        <a:t>confounding variable.</a:t>
                      </a:r>
                      <a:endParaRPr lang="en-US" sz="1400" dirty="0" smtClean="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13460656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haroni" pitchFamily="2" charset="-79"/>
                <a:cs typeface="Aharoni" pitchFamily="2" charset="-79"/>
              </a:rPr>
              <a:t>The Experimental </a:t>
            </a:r>
            <a:r>
              <a:rPr lang="en-US" dirty="0" smtClean="0">
                <a:latin typeface="Aharoni" pitchFamily="2" charset="-79"/>
                <a:cs typeface="Aharoni" pitchFamily="2" charset="-79"/>
              </a:rPr>
              <a:t>Method</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674537334"/>
              </p:ext>
            </p:extLst>
          </p:nvPr>
        </p:nvGraphicFramePr>
        <p:xfrm>
          <a:off x="330200" y="1993901"/>
          <a:ext cx="8496300" cy="2540000"/>
        </p:xfrm>
        <a:graphic>
          <a:graphicData uri="http://schemas.openxmlformats.org/drawingml/2006/table">
            <a:tbl>
              <a:tblPr bandRow="1">
                <a:tableStyleId>{3C2FFA5D-87B4-456A-9821-1D502468CF0F}</a:tableStyleId>
              </a:tblPr>
              <a:tblGrid>
                <a:gridCol w="2209800"/>
                <a:gridCol w="6286500"/>
              </a:tblGrid>
              <a:tr h="235243">
                <a:tc>
                  <a:txBody>
                    <a:bodyPr/>
                    <a:lstStyle/>
                    <a:p>
                      <a:pPr lvl="0" algn="l" defTabSz="666750">
                        <a:lnSpc>
                          <a:spcPct val="90000"/>
                        </a:lnSpc>
                        <a:spcBef>
                          <a:spcPct val="0"/>
                        </a:spcBef>
                        <a:spcAft>
                          <a:spcPct val="35000"/>
                        </a:spcAft>
                      </a:pPr>
                      <a:r>
                        <a:rPr lang="en-US" sz="1400" b="1" dirty="0" smtClean="0"/>
                        <a:t>Experimental group </a:t>
                      </a:r>
                      <a:r>
                        <a:rPr lang="en-US" sz="1400" dirty="0" smtClean="0"/>
                        <a:t>or </a:t>
                      </a:r>
                      <a:r>
                        <a:rPr lang="en-US" sz="1400" b="1" dirty="0" smtClean="0"/>
                        <a:t>experimental condition</a:t>
                      </a:r>
                    </a:p>
                  </a:txBody>
                  <a:tcPr/>
                </a:tc>
                <a:tc>
                  <a:txBody>
                    <a:bodyPr/>
                    <a:lstStyle/>
                    <a:p>
                      <a:pPr marL="114300" lvl="1" indent="-114300" algn="l" defTabSz="666750">
                        <a:lnSpc>
                          <a:spcPts val="1600"/>
                        </a:lnSpc>
                        <a:spcBef>
                          <a:spcPct val="0"/>
                        </a:spcBef>
                        <a:buChar char="••"/>
                      </a:pPr>
                      <a:r>
                        <a:rPr lang="en-US" sz="1400" dirty="0" smtClean="0">
                          <a:latin typeface="Arial" pitchFamily="34" charset="0"/>
                          <a:cs typeface="Arial" pitchFamily="34" charset="0"/>
                        </a:rPr>
                        <a:t>Group of participants who are exposed to all experimental conditions, including the independent variable. </a:t>
                      </a:r>
                      <a:endParaRPr lang="en-US" sz="1400" kern="1200" dirty="0">
                        <a:latin typeface="Arial" pitchFamily="34" charset="0"/>
                        <a:cs typeface="Arial" pitchFamily="34" charset="0"/>
                      </a:endParaRPr>
                    </a:p>
                  </a:txBody>
                  <a:tcPr/>
                </a:tc>
              </a:tr>
              <a:tr h="436880">
                <a:tc>
                  <a:txBody>
                    <a:bodyPr/>
                    <a:lstStyle/>
                    <a:p>
                      <a:pPr lvl="0" algn="l" defTabSz="666750">
                        <a:lnSpc>
                          <a:spcPct val="90000"/>
                        </a:lnSpc>
                        <a:spcBef>
                          <a:spcPct val="0"/>
                        </a:spcBef>
                        <a:spcAft>
                          <a:spcPct val="35000"/>
                        </a:spcAft>
                      </a:pPr>
                      <a:r>
                        <a:rPr lang="en-US" sz="1400" b="1" dirty="0" smtClean="0"/>
                        <a:t>Random assignment</a:t>
                      </a:r>
                    </a:p>
                  </a:txBody>
                  <a:tcPr/>
                </a:tc>
                <a:tc>
                  <a:txBody>
                    <a:bodyPr/>
                    <a:lstStyle/>
                    <a:p>
                      <a:pPr marL="114300" lvl="1" indent="-114300" algn="l" defTabSz="666750">
                        <a:lnSpc>
                          <a:spcPts val="1600"/>
                        </a:lnSpc>
                        <a:spcBef>
                          <a:spcPct val="0"/>
                        </a:spcBef>
                        <a:buChar char="••"/>
                      </a:pPr>
                      <a:r>
                        <a:rPr lang="en-US" sz="1400" dirty="0" smtClean="0">
                          <a:latin typeface="Arial" pitchFamily="34" charset="0"/>
                          <a:cs typeface="Arial" pitchFamily="34" charset="0"/>
                        </a:rPr>
                        <a:t>All participants have an equal chance of being assigned to any of the experimental groups or conditions. </a:t>
                      </a:r>
                    </a:p>
                    <a:p>
                      <a:pPr marL="114300" lvl="1" indent="-114300" algn="l" defTabSz="666750">
                        <a:lnSpc>
                          <a:spcPts val="1600"/>
                        </a:lnSpc>
                        <a:spcBef>
                          <a:spcPct val="0"/>
                        </a:spcBef>
                        <a:buChar char="••"/>
                      </a:pPr>
                      <a:r>
                        <a:rPr lang="en-US" sz="1400" dirty="0" smtClean="0">
                          <a:latin typeface="Arial" pitchFamily="34" charset="0"/>
                          <a:cs typeface="Arial" pitchFamily="34" charset="0"/>
                        </a:rPr>
                        <a:t>Random assignment helps ensure that any potential differences among the participants are spread out evenly across all experimental conditions. </a:t>
                      </a:r>
                      <a:endParaRPr lang="en-US" sz="1400" dirty="0">
                        <a:latin typeface="Arial" pitchFamily="34" charset="0"/>
                        <a:cs typeface="Arial" pitchFamily="34" charset="0"/>
                      </a:endParaRPr>
                    </a:p>
                  </a:txBody>
                  <a:tcPr/>
                </a:tc>
              </a:tr>
              <a:tr h="436880">
                <a:tc>
                  <a:txBody>
                    <a:bodyPr/>
                    <a:lstStyle/>
                    <a:p>
                      <a:pPr lvl="0" algn="l" defTabSz="666750">
                        <a:lnSpc>
                          <a:spcPct val="90000"/>
                        </a:lnSpc>
                        <a:spcBef>
                          <a:spcPct val="0"/>
                        </a:spcBef>
                        <a:spcAft>
                          <a:spcPct val="35000"/>
                        </a:spcAft>
                      </a:pPr>
                      <a:r>
                        <a:rPr lang="en-US" sz="1400" b="1" dirty="0" smtClean="0"/>
                        <a:t>Single-blind study</a:t>
                      </a:r>
                    </a:p>
                  </a:txBody>
                  <a:tcPr/>
                </a:tc>
                <a:tc>
                  <a:txBody>
                    <a:bodyPr/>
                    <a:lstStyle/>
                    <a:p>
                      <a:pPr marL="114300" lvl="1" indent="-114300" algn="l" defTabSz="666750">
                        <a:lnSpc>
                          <a:spcPts val="1600"/>
                        </a:lnSpc>
                        <a:spcBef>
                          <a:spcPct val="0"/>
                        </a:spcBef>
                        <a:buChar char="••"/>
                      </a:pPr>
                      <a:r>
                        <a:rPr lang="en-US" sz="1400" dirty="0" smtClean="0">
                          <a:latin typeface="Arial" pitchFamily="34" charset="0"/>
                          <a:cs typeface="Arial" pitchFamily="34" charset="0"/>
                        </a:rPr>
                        <a:t>Researchers, but not the subjects, are aware of critical information. </a:t>
                      </a:r>
                      <a:endParaRPr lang="en-US" sz="1400" kern="1200" dirty="0">
                        <a:latin typeface="Arial" pitchFamily="34" charset="0"/>
                        <a:cs typeface="Arial" pitchFamily="34" charset="0"/>
                      </a:endParaRPr>
                    </a:p>
                  </a:txBody>
                  <a:tcPr/>
                </a:tc>
              </a:tr>
              <a:tr h="537698">
                <a:tc>
                  <a:txBody>
                    <a:bodyPr/>
                    <a:lstStyle/>
                    <a:p>
                      <a:pPr lvl="0" algn="l" defTabSz="666750">
                        <a:lnSpc>
                          <a:spcPct val="90000"/>
                        </a:lnSpc>
                        <a:spcBef>
                          <a:spcPct val="0"/>
                        </a:spcBef>
                        <a:spcAft>
                          <a:spcPct val="35000"/>
                        </a:spcAft>
                      </a:pPr>
                      <a:r>
                        <a:rPr lang="en-US" sz="1400" b="1" kern="1200" dirty="0" smtClean="0">
                          <a:latin typeface="Arial" pitchFamily="34" charset="0"/>
                          <a:cs typeface="Arial" pitchFamily="34" charset="0"/>
                        </a:rPr>
                        <a:t>Double-blind technique</a:t>
                      </a:r>
                    </a:p>
                  </a:txBody>
                  <a:tcPr/>
                </a:tc>
                <a:tc>
                  <a:txBody>
                    <a:bodyPr/>
                    <a:lstStyle/>
                    <a:p>
                      <a:pPr marL="114300" lvl="1" indent="-114300" algn="l" defTabSz="666750">
                        <a:lnSpc>
                          <a:spcPts val="1600"/>
                        </a:lnSpc>
                        <a:spcBef>
                          <a:spcPct val="0"/>
                        </a:spcBef>
                        <a:buChar char="••"/>
                      </a:pPr>
                      <a:r>
                        <a:rPr lang="en-US" sz="1400" dirty="0" smtClean="0">
                          <a:latin typeface="Arial" pitchFamily="34" charset="0"/>
                          <a:cs typeface="Arial" pitchFamily="34" charset="0"/>
                        </a:rPr>
                        <a:t>Both the participants and the researchers interacting with them are </a:t>
                      </a:r>
                      <a:r>
                        <a:rPr lang="en-US" sz="1400" i="1" dirty="0" smtClean="0">
                          <a:latin typeface="Arial" pitchFamily="34" charset="0"/>
                          <a:cs typeface="Arial" pitchFamily="34" charset="0"/>
                        </a:rPr>
                        <a:t>blinded</a:t>
                      </a:r>
                      <a:r>
                        <a:rPr lang="en-US" sz="1400" dirty="0" smtClean="0">
                          <a:latin typeface="Arial" pitchFamily="34" charset="0"/>
                          <a:cs typeface="Arial" pitchFamily="34" charset="0"/>
                        </a:rPr>
                        <a:t>, or unaware of the treatment or condition to which the participants have been assigned. </a:t>
                      </a:r>
                      <a:endParaRPr lang="en-US" sz="1400" kern="12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9618163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75357197"/>
              </p:ext>
            </p:extLst>
          </p:nvPr>
        </p:nvGraphicFramePr>
        <p:xfrm>
          <a:off x="292100" y="1854200"/>
          <a:ext cx="8534400" cy="398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4"/>
          <p:cNvSpPr>
            <a:spLocks noGrp="1"/>
          </p:cNvSpPr>
          <p:nvPr>
            <p:ph type="title"/>
          </p:nvPr>
        </p:nvSpPr>
        <p:spPr/>
        <p:txBody>
          <a:bodyPr/>
          <a:lstStyle/>
          <a:p>
            <a:r>
              <a:rPr lang="en-US" dirty="0" smtClean="0"/>
              <a:t>Sources of Bias</a:t>
            </a:r>
            <a:endParaRPr lang="en-US" dirty="0"/>
          </a:p>
        </p:txBody>
      </p:sp>
    </p:spTree>
    <p:extLst>
      <p:ext uri="{BB962C8B-B14F-4D97-AF65-F5344CB8AC3E}">
        <p14:creationId xmlns:p14="http://schemas.microsoft.com/office/powerpoint/2010/main" val="5980469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588075"/>
            <a:ext cx="8229600" cy="3453253"/>
          </a:xfrm>
        </p:spPr>
        <p:txBody>
          <a:bodyPr/>
          <a:lstStyle/>
          <a:p>
            <a:r>
              <a:rPr lang="en-US" b="1" u="sng" dirty="0"/>
              <a:t>Ethics in Psychological Research</a:t>
            </a:r>
            <a:endParaRPr lang="en-US" b="1" u="sng" dirty="0" smtClean="0"/>
          </a:p>
          <a:p>
            <a:endParaRPr lang="en-US" dirty="0" smtClean="0"/>
          </a:p>
          <a:p>
            <a:r>
              <a:rPr lang="en-US" dirty="0" smtClean="0"/>
              <a:t>What </a:t>
            </a:r>
            <a:r>
              <a:rPr lang="en-US" dirty="0"/>
              <a:t>are </a:t>
            </a:r>
            <a:r>
              <a:rPr lang="en-US" dirty="0" smtClean="0"/>
              <a:t>five </a:t>
            </a:r>
            <a:r>
              <a:rPr lang="en-US" dirty="0"/>
              <a:t>key provisions of the APA ethics code for research involving humans</a:t>
            </a:r>
            <a:r>
              <a:rPr lang="en-US" dirty="0" smtClean="0"/>
              <a:t>?</a:t>
            </a:r>
          </a:p>
          <a:p>
            <a:endParaRPr lang="en-US" dirty="0"/>
          </a:p>
          <a:p>
            <a:r>
              <a:rPr lang="en-US" dirty="0" smtClean="0"/>
              <a:t>Why </a:t>
            </a:r>
            <a:r>
              <a:rPr lang="en-US" dirty="0"/>
              <a:t>do psychologists sometimes conduct research with nonhuman animal subjects?</a:t>
            </a:r>
          </a:p>
        </p:txBody>
      </p:sp>
    </p:spTree>
    <p:extLst>
      <p:ext uri="{BB962C8B-B14F-4D97-AF65-F5344CB8AC3E}">
        <p14:creationId xmlns:p14="http://schemas.microsoft.com/office/powerpoint/2010/main" val="1513088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from a Milgram experiment where participant appears to be getting shocked." title="Milgram's Experi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482" y="1765300"/>
            <a:ext cx="2775217" cy="3251200"/>
          </a:xfrm>
          <a:prstGeom prst="rect">
            <a:avLst/>
          </a:prstGeom>
        </p:spPr>
      </p:pic>
      <p:sp>
        <p:nvSpPr>
          <p:cNvPr id="8" name="Rectangle 7"/>
          <p:cNvSpPr/>
          <p:nvPr/>
        </p:nvSpPr>
        <p:spPr>
          <a:xfrm rot="16200000">
            <a:off x="6845277" y="3187724"/>
            <a:ext cx="3412003" cy="338554"/>
          </a:xfrm>
          <a:prstGeom prst="rect">
            <a:avLst/>
          </a:prstGeom>
        </p:spPr>
        <p:txBody>
          <a:bodyPr wrap="square">
            <a:spAutoFit/>
          </a:bodyPr>
          <a:lstStyle/>
          <a:p>
            <a:r>
              <a:rPr lang="en-US" sz="800" dirty="0"/>
              <a:t>From the fi lm Obedience © 1968 by Stanley </a:t>
            </a:r>
            <a:r>
              <a:rPr lang="en-US" sz="800" dirty="0" err="1"/>
              <a:t>Milgram</a:t>
            </a:r>
            <a:r>
              <a:rPr lang="en-US" sz="800" dirty="0"/>
              <a:t>, © renewed 1993 </a:t>
            </a:r>
            <a:r>
              <a:rPr lang="en-US" sz="800" dirty="0" smtClean="0"/>
              <a:t>by Alexandra </a:t>
            </a:r>
            <a:r>
              <a:rPr lang="en-US" sz="800" dirty="0" err="1"/>
              <a:t>Milgram</a:t>
            </a:r>
            <a:r>
              <a:rPr lang="en-US" sz="800" dirty="0"/>
              <a:t>; and distributed by Alexander Street Press</a:t>
            </a:r>
          </a:p>
        </p:txBody>
      </p:sp>
      <p:sp>
        <p:nvSpPr>
          <p:cNvPr id="2" name="Title 1"/>
          <p:cNvSpPr>
            <a:spLocks noGrp="1"/>
          </p:cNvSpPr>
          <p:nvPr>
            <p:ph type="title"/>
          </p:nvPr>
        </p:nvSpPr>
        <p:spPr/>
        <p:txBody>
          <a:bodyPr/>
          <a:lstStyle/>
          <a:p>
            <a:r>
              <a:rPr lang="en-US" smtClean="0"/>
              <a:t>Ethical Guidelines</a:t>
            </a:r>
            <a:endParaRPr lang="en-US" dirty="0"/>
          </a:p>
        </p:txBody>
      </p:sp>
      <p:sp>
        <p:nvSpPr>
          <p:cNvPr id="9" name="Content Placeholder 8"/>
          <p:cNvSpPr>
            <a:spLocks noGrp="1"/>
          </p:cNvSpPr>
          <p:nvPr>
            <p:ph idx="1"/>
          </p:nvPr>
        </p:nvSpPr>
        <p:spPr>
          <a:xfrm>
            <a:off x="457200" y="1600200"/>
            <a:ext cx="4940300" cy="4525963"/>
          </a:xfrm>
        </p:spPr>
        <p:txBody>
          <a:bodyPr>
            <a:normAutofit lnSpcReduction="10000"/>
          </a:bodyPr>
          <a:lstStyle/>
          <a:p>
            <a:pPr lvl="0"/>
            <a:r>
              <a:rPr lang="en-US" dirty="0" smtClean="0"/>
              <a:t>Psychological research conducted in the United States is subject to ethical guidelines developed by the American Psychological Association (APA).</a:t>
            </a:r>
          </a:p>
          <a:p>
            <a:pPr lvl="0"/>
            <a:r>
              <a:rPr lang="en-US" dirty="0" smtClean="0"/>
              <a:t>There are 5 key provisions in the most recent APA ethical principles regulating research with human participants… </a:t>
            </a:r>
          </a:p>
          <a:p>
            <a:endParaRPr lang="en-US" dirty="0"/>
          </a:p>
        </p:txBody>
      </p:sp>
    </p:spTree>
    <p:extLst>
      <p:ext uri="{BB962C8B-B14F-4D97-AF65-F5344CB8AC3E}">
        <p14:creationId xmlns:p14="http://schemas.microsoft.com/office/powerpoint/2010/main" val="13308478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79199249"/>
              </p:ext>
            </p:extLst>
          </p:nvPr>
        </p:nvGraphicFramePr>
        <p:xfrm>
          <a:off x="406400" y="149065"/>
          <a:ext cx="8445500" cy="6239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41031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mtClean="0"/>
              <a:t>Limitations of Experimental Designs</a:t>
            </a:r>
            <a:br>
              <a:rPr lang="en-US" smtClean="0"/>
            </a:br>
            <a:endParaRPr lang="en-US" dirty="0"/>
          </a:p>
        </p:txBody>
      </p:sp>
      <p:sp>
        <p:nvSpPr>
          <p:cNvPr id="7" name="Content Placeholder 6"/>
          <p:cNvSpPr>
            <a:spLocks noGrp="1"/>
          </p:cNvSpPr>
          <p:nvPr>
            <p:ph idx="1"/>
          </p:nvPr>
        </p:nvSpPr>
        <p:spPr/>
        <p:txBody>
          <a:bodyPr/>
          <a:lstStyle/>
          <a:p>
            <a:r>
              <a:rPr lang="en-US" dirty="0" smtClean="0"/>
              <a:t>Often criticized for having little to do with actual behavior because of strict laboratory conditions</a:t>
            </a:r>
          </a:p>
          <a:p>
            <a:r>
              <a:rPr lang="en-US" dirty="0" smtClean="0"/>
              <a:t>Ethical considerations in creating some more lifelike situations</a:t>
            </a:r>
          </a:p>
          <a:p>
            <a:r>
              <a:rPr lang="en-US" dirty="0" smtClean="0"/>
              <a:t>May get more ecological valid insights from natural experiments</a:t>
            </a:r>
          </a:p>
          <a:p>
            <a:pPr lvl="1"/>
            <a:r>
              <a:rPr lang="en-US" dirty="0" smtClean="0"/>
              <a:t>In a natural experiment, researchers carefully observe and measure the impact of a naturally occurring event or condition on their study participants</a:t>
            </a:r>
          </a:p>
          <a:p>
            <a:endParaRPr lang="en-US" dirty="0"/>
          </a:p>
        </p:txBody>
      </p:sp>
    </p:spTree>
    <p:extLst>
      <p:ext uri="{BB962C8B-B14F-4D97-AF65-F5344CB8AC3E}">
        <p14:creationId xmlns:p14="http://schemas.microsoft.com/office/powerpoint/2010/main" val="4129084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Influence of Philosophy</a:t>
            </a:r>
            <a:endParaRPr lang="en-US" dirty="0"/>
          </a:p>
        </p:txBody>
      </p:sp>
      <p:sp>
        <p:nvSpPr>
          <p:cNvPr id="5" name="Content Placeholder 4"/>
          <p:cNvSpPr>
            <a:spLocks noGrp="1"/>
          </p:cNvSpPr>
          <p:nvPr>
            <p:ph idx="1"/>
          </p:nvPr>
        </p:nvSpPr>
        <p:spPr/>
        <p:txBody>
          <a:bodyPr>
            <a:normAutofit fontScale="92500"/>
          </a:bodyPr>
          <a:lstStyle/>
          <a:p>
            <a:pPr lvl="0"/>
            <a:r>
              <a:rPr lang="en-US" dirty="0" smtClean="0"/>
              <a:t>Aristotle</a:t>
            </a:r>
          </a:p>
          <a:p>
            <a:pPr lvl="1"/>
            <a:r>
              <a:rPr lang="en-US" dirty="0" smtClean="0"/>
              <a:t>Impact of physiology on emergence of psychology</a:t>
            </a:r>
          </a:p>
          <a:p>
            <a:pPr lvl="1"/>
            <a:r>
              <a:rPr lang="en-US" i="1" dirty="0" smtClean="0"/>
              <a:t>Scientific discoveries</a:t>
            </a:r>
            <a:r>
              <a:rPr lang="en-US" dirty="0" smtClean="0"/>
              <a:t> demonstrated that the scientific method could be applied to behavior and mental processes</a:t>
            </a:r>
          </a:p>
          <a:p>
            <a:pPr lvl="0"/>
            <a:r>
              <a:rPr lang="en-US" dirty="0" smtClean="0"/>
              <a:t>René Descartes (1596–1650)—</a:t>
            </a:r>
            <a:r>
              <a:rPr lang="en-US" b="1" dirty="0"/>
              <a:t>I</a:t>
            </a:r>
            <a:r>
              <a:rPr lang="en-US" b="1" dirty="0" smtClean="0"/>
              <a:t>nteractive dualism</a:t>
            </a:r>
            <a:endParaRPr lang="en-US" dirty="0" smtClean="0"/>
          </a:p>
          <a:p>
            <a:pPr lvl="1"/>
            <a:r>
              <a:rPr lang="en-US" dirty="0" smtClean="0"/>
              <a:t>Mind and body are separate entities that interact to produce sensations, emotions, and other conscious experiences</a:t>
            </a:r>
          </a:p>
          <a:p>
            <a:r>
              <a:rPr lang="en-US" i="1" dirty="0" smtClean="0"/>
              <a:t>Nature – Nurture Issue</a:t>
            </a:r>
          </a:p>
          <a:p>
            <a:pPr lvl="1"/>
            <a:r>
              <a:rPr lang="en-US" dirty="0" smtClean="0"/>
              <a:t>Today, focus on interaction of environment and genetics</a:t>
            </a:r>
          </a:p>
          <a:p>
            <a:pPr lvl="0"/>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5957" y="647700"/>
            <a:ext cx="5558770" cy="656590"/>
          </a:xfrm>
          <a:prstGeom prst="rect">
            <a:avLst/>
          </a:prstGeom>
        </p:spPr>
        <p:txBody>
          <a:bodyPr wrap="square">
            <a:spAutoFit/>
          </a:bodyPr>
          <a:lstStyle/>
          <a:p>
            <a:pPr lvl="0" eaLnBrk="0" fontAlgn="base" hangingPunct="0">
              <a:lnSpc>
                <a:spcPts val="2200"/>
              </a:lnSpc>
              <a:spcBef>
                <a:spcPct val="0"/>
              </a:spcBef>
              <a:spcAft>
                <a:spcPts val="1200"/>
              </a:spcAft>
            </a:pPr>
            <a:r>
              <a:rPr lang="en-US" sz="2400" i="1" dirty="0">
                <a:solidFill>
                  <a:prstClr val="white"/>
                </a:solidFill>
                <a:latin typeface="Arial" pitchFamily="34" charset="0"/>
                <a:ea typeface="Calibri" pitchFamily="34" charset="0"/>
                <a:cs typeface="Arial" pitchFamily="34" charset="0"/>
              </a:rPr>
              <a:t>90% of psychology research actually uses humans, not animals, as subjects</a:t>
            </a:r>
          </a:p>
        </p:txBody>
      </p:sp>
      <p:sp>
        <p:nvSpPr>
          <p:cNvPr id="8" name="Rectangle 7"/>
          <p:cNvSpPr/>
          <p:nvPr/>
        </p:nvSpPr>
        <p:spPr>
          <a:xfrm rot="16200000">
            <a:off x="-470398" y="6233625"/>
            <a:ext cx="1172116" cy="215444"/>
          </a:xfrm>
          <a:prstGeom prst="rect">
            <a:avLst/>
          </a:prstGeom>
        </p:spPr>
        <p:txBody>
          <a:bodyPr wrap="none">
            <a:spAutoFit/>
          </a:bodyPr>
          <a:lstStyle/>
          <a:p>
            <a:r>
              <a:rPr lang="en-US" sz="800" dirty="0"/>
              <a:t>Courtesy of Zoo Atlanta</a:t>
            </a:r>
          </a:p>
        </p:txBody>
      </p:sp>
      <p:sp>
        <p:nvSpPr>
          <p:cNvPr id="6" name="Title 5"/>
          <p:cNvSpPr>
            <a:spLocks noGrp="1"/>
          </p:cNvSpPr>
          <p:nvPr>
            <p:ph type="title"/>
          </p:nvPr>
        </p:nvSpPr>
        <p:spPr/>
        <p:txBody>
          <a:bodyPr>
            <a:normAutofit fontScale="90000"/>
          </a:bodyPr>
          <a:lstStyle/>
          <a:p>
            <a:r>
              <a:rPr lang="en-US" smtClean="0"/>
              <a:t>Animals in Psychological Research</a:t>
            </a:r>
            <a:br>
              <a:rPr lang="en-US" smtClean="0"/>
            </a:br>
            <a:endParaRPr lang="en-US" dirty="0"/>
          </a:p>
        </p:txBody>
      </p:sp>
      <p:sp>
        <p:nvSpPr>
          <p:cNvPr id="9" name="Content Placeholder 8"/>
          <p:cNvSpPr>
            <a:spLocks noGrp="1"/>
          </p:cNvSpPr>
          <p:nvPr>
            <p:ph idx="1"/>
          </p:nvPr>
        </p:nvSpPr>
        <p:spPr/>
        <p:txBody>
          <a:bodyPr>
            <a:normAutofit lnSpcReduction="10000"/>
          </a:bodyPr>
          <a:lstStyle/>
          <a:p>
            <a:r>
              <a:rPr lang="en-US" dirty="0" smtClean="0"/>
              <a:t>The American Psychological Association (2011) condones the use of animals in psychological research under certain conditions. </a:t>
            </a:r>
          </a:p>
          <a:p>
            <a:r>
              <a:rPr lang="en-US" dirty="0" smtClean="0"/>
              <a:t>Research using animal subjects must have an acceptable scientific purpose. </a:t>
            </a:r>
          </a:p>
          <a:p>
            <a:r>
              <a:rPr lang="en-US" dirty="0" smtClean="0"/>
              <a:t>There must be a reasonable expectation that the research will </a:t>
            </a:r>
          </a:p>
          <a:p>
            <a:pPr lvl="1"/>
            <a:r>
              <a:rPr lang="en-US" dirty="0" smtClean="0"/>
              <a:t>increase knowledge about behavior </a:t>
            </a:r>
          </a:p>
          <a:p>
            <a:pPr lvl="1"/>
            <a:r>
              <a:rPr lang="en-US" dirty="0" smtClean="0"/>
              <a:t>increase understanding of the species under study</a:t>
            </a:r>
          </a:p>
          <a:p>
            <a:pPr lvl="1"/>
            <a:r>
              <a:rPr lang="en-US" dirty="0" smtClean="0"/>
              <a:t>produce results that benefit the health or welfare of humans or other animals</a:t>
            </a:r>
          </a:p>
          <a:p>
            <a:endParaRPr lang="en-US" dirty="0"/>
          </a:p>
        </p:txBody>
      </p:sp>
    </p:spTree>
    <p:extLst>
      <p:ext uri="{BB962C8B-B14F-4D97-AF65-F5344CB8AC3E}">
        <p14:creationId xmlns:p14="http://schemas.microsoft.com/office/powerpoint/2010/main" val="8115565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mtClean="0"/>
              <a:t>Psychological Research Using Brain Imaging</a:t>
            </a:r>
            <a:endParaRPr lang="en-US" dirty="0"/>
          </a:p>
        </p:txBody>
      </p:sp>
      <p:sp>
        <p:nvSpPr>
          <p:cNvPr id="10" name="Content Placeholder 9"/>
          <p:cNvSpPr>
            <a:spLocks noGrp="1"/>
          </p:cNvSpPr>
          <p:nvPr>
            <p:ph idx="1"/>
          </p:nvPr>
        </p:nvSpPr>
        <p:spPr/>
        <p:txBody>
          <a:bodyPr>
            <a:normAutofit fontScale="92500" lnSpcReduction="20000"/>
          </a:bodyPr>
          <a:lstStyle/>
          <a:p>
            <a:pPr lvl="0"/>
            <a:r>
              <a:rPr lang="en-US" dirty="0" smtClean="0"/>
              <a:t>Types:</a:t>
            </a:r>
          </a:p>
          <a:p>
            <a:pPr lvl="1"/>
            <a:r>
              <a:rPr lang="en-US" b="1" dirty="0" smtClean="0"/>
              <a:t>Positron Emission Tomography (PET)</a:t>
            </a:r>
          </a:p>
          <a:p>
            <a:pPr lvl="2"/>
            <a:r>
              <a:rPr lang="en-US" dirty="0" smtClean="0"/>
              <a:t>Detects increased blood by increased utilization of </a:t>
            </a:r>
            <a:r>
              <a:rPr lang="en-US" dirty="0" err="1" smtClean="0"/>
              <a:t>radioglucose</a:t>
            </a:r>
            <a:endParaRPr lang="en-US" dirty="0" smtClean="0"/>
          </a:p>
          <a:p>
            <a:pPr lvl="1"/>
            <a:r>
              <a:rPr lang="en-US" b="1" dirty="0" smtClean="0"/>
              <a:t>Magnetic Resonance Imaging (MRI)</a:t>
            </a:r>
          </a:p>
          <a:p>
            <a:pPr lvl="2"/>
            <a:r>
              <a:rPr lang="en-US" dirty="0" smtClean="0"/>
              <a:t>Analyzes molecular response of nervous tissue to magnetic fields</a:t>
            </a:r>
          </a:p>
          <a:p>
            <a:pPr lvl="1"/>
            <a:r>
              <a:rPr lang="en-US" b="1" dirty="0" smtClean="0"/>
              <a:t>Functional MRI (fMRI)</a:t>
            </a:r>
          </a:p>
          <a:p>
            <a:pPr lvl="2"/>
            <a:r>
              <a:rPr lang="en-US" dirty="0" smtClean="0"/>
              <a:t>Use magnetic fields to detect metabolic activity in nervous system and detail neural activity</a:t>
            </a:r>
          </a:p>
          <a:p>
            <a:pPr lvl="0"/>
            <a:r>
              <a:rPr lang="en-US" dirty="0" smtClean="0"/>
              <a:t>Limitations of brain-imaging studies:</a:t>
            </a:r>
          </a:p>
          <a:p>
            <a:pPr lvl="1"/>
            <a:r>
              <a:rPr lang="en-US" dirty="0" smtClean="0"/>
              <a:t>Usually have a small number of subjects</a:t>
            </a:r>
          </a:p>
          <a:p>
            <a:pPr lvl="1"/>
            <a:r>
              <a:rPr lang="en-US" dirty="0" smtClean="0"/>
              <a:t>Focus on simple aspects of behavior</a:t>
            </a:r>
          </a:p>
          <a:p>
            <a:pPr lvl="1"/>
            <a:r>
              <a:rPr lang="en-US" dirty="0" smtClean="0"/>
              <a:t>Localization of a process in the brain doesn’t explain it</a:t>
            </a:r>
          </a:p>
          <a:p>
            <a:endParaRPr lang="en-US" dirty="0"/>
          </a:p>
        </p:txBody>
      </p:sp>
    </p:spTree>
    <p:extLst>
      <p:ext uri="{BB962C8B-B14F-4D97-AF65-F5344CB8AC3E}">
        <p14:creationId xmlns:p14="http://schemas.microsoft.com/office/powerpoint/2010/main" val="3485752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Photo of Wilhelm Wundt"/>
          <p:cNvPicPr>
            <a:picLocks noChangeAspect="1"/>
          </p:cNvPicPr>
          <p:nvPr/>
        </p:nvPicPr>
        <p:blipFill>
          <a:blip r:embed="rId3"/>
          <a:stretch>
            <a:fillRect/>
          </a:stretch>
        </p:blipFill>
        <p:spPr>
          <a:xfrm>
            <a:off x="3222487" y="1422400"/>
            <a:ext cx="5642113" cy="4991100"/>
          </a:xfrm>
          <a:prstGeom prst="rect">
            <a:avLst/>
          </a:prstGeom>
        </p:spPr>
      </p:pic>
      <p:sp>
        <p:nvSpPr>
          <p:cNvPr id="2" name="Title 1"/>
          <p:cNvSpPr>
            <a:spLocks noGrp="1"/>
          </p:cNvSpPr>
          <p:nvPr>
            <p:ph type="title"/>
          </p:nvPr>
        </p:nvSpPr>
        <p:spPr/>
        <p:txBody>
          <a:bodyPr/>
          <a:lstStyle/>
          <a:p>
            <a:r>
              <a:rPr lang="en-US" smtClean="0"/>
              <a:t>Founders of Psychology</a:t>
            </a:r>
            <a:endParaRPr lang="en-US" dirty="0"/>
          </a:p>
        </p:txBody>
      </p:sp>
      <p:sp>
        <p:nvSpPr>
          <p:cNvPr id="1025" name="Rectangle 1"/>
          <p:cNvSpPr>
            <a:spLocks noChangeArrowheads="1"/>
          </p:cNvSpPr>
          <p:nvPr/>
        </p:nvSpPr>
        <p:spPr bwMode="auto">
          <a:xfrm>
            <a:off x="391886" y="1741864"/>
            <a:ext cx="3722914" cy="2953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ts val="2200"/>
              </a:lnSpc>
              <a:spcBef>
                <a:spcPct val="0"/>
              </a:spcBef>
              <a:spcAft>
                <a:spcPts val="1200"/>
              </a:spcAft>
            </a:pPr>
            <a:r>
              <a:rPr lang="de-DE" sz="2400" b="1" dirty="0">
                <a:latin typeface="Arial"/>
                <a:ea typeface="Times New Roman" pitchFamily="18" charset="0"/>
                <a:cs typeface="Arial"/>
              </a:rPr>
              <a:t>Wilhelm Wundt </a:t>
            </a:r>
            <a:r>
              <a:rPr lang="de-DE" sz="1600" b="1" dirty="0">
                <a:latin typeface="Arial"/>
                <a:ea typeface="Times New Roman" pitchFamily="18" charset="0"/>
                <a:cs typeface="Arial"/>
              </a:rPr>
              <a:t>(1832–1920</a:t>
            </a:r>
            <a:r>
              <a:rPr lang="de-DE" sz="1600" b="1" dirty="0" smtClean="0">
                <a:latin typeface="Arial"/>
                <a:ea typeface="Times New Roman" pitchFamily="18" charset="0"/>
                <a:cs typeface="Arial"/>
              </a:rPr>
              <a:t>)</a:t>
            </a:r>
            <a:r>
              <a:rPr lang="de-DE" sz="4000" b="1" dirty="0" smtClean="0">
                <a:latin typeface="Arial"/>
                <a:ea typeface="Times New Roman" pitchFamily="18" charset="0"/>
                <a:cs typeface="Arial"/>
              </a:rPr>
              <a:t> </a:t>
            </a:r>
            <a:r>
              <a:rPr lang="de-DE" sz="2400" b="1" dirty="0">
                <a:latin typeface="Arial"/>
                <a:ea typeface="Times New Roman" pitchFamily="18" charset="0"/>
                <a:cs typeface="Arial"/>
              </a:rPr>
              <a:t>Founder of </a:t>
            </a:r>
            <a:r>
              <a:rPr lang="de-DE" sz="2400" b="1" dirty="0" smtClean="0">
                <a:latin typeface="Arial"/>
                <a:ea typeface="Times New Roman" pitchFamily="18" charset="0"/>
                <a:cs typeface="Arial"/>
              </a:rPr>
              <a:t>Psychology</a:t>
            </a:r>
            <a:endParaRPr lang="en-US" sz="2400" dirty="0">
              <a:latin typeface="Arial"/>
              <a:ea typeface="Calibri" pitchFamily="34" charset="0"/>
              <a:cs typeface="Arial"/>
            </a:endParaRPr>
          </a:p>
          <a:p>
            <a:pPr marL="233363" lvl="0" indent="-233363" eaLnBrk="0" fontAlgn="base" hangingPunct="0">
              <a:lnSpc>
                <a:spcPts val="2200"/>
              </a:lnSpc>
              <a:spcBef>
                <a:spcPct val="0"/>
              </a:spcBef>
              <a:spcAft>
                <a:spcPts val="1200"/>
              </a:spcAft>
              <a:buFont typeface="Wingdings" pitchFamily="2" charset="2"/>
              <a:buChar char="§"/>
            </a:pPr>
            <a:r>
              <a:rPr lang="en-US" sz="2400" b="1" dirty="0" smtClean="0">
                <a:latin typeface="Arial"/>
                <a:ea typeface="Calibri" pitchFamily="34" charset="0"/>
                <a:cs typeface="Arial"/>
              </a:rPr>
              <a:t>1874—</a:t>
            </a:r>
            <a:r>
              <a:rPr lang="en-US" sz="2400" dirty="0">
                <a:latin typeface="Arial"/>
                <a:ea typeface="Calibri" pitchFamily="34" charset="0"/>
                <a:cs typeface="Arial"/>
              </a:rPr>
              <a:t>L</a:t>
            </a:r>
            <a:r>
              <a:rPr lang="en-US" sz="2400" dirty="0" smtClean="0">
                <a:latin typeface="Arial"/>
                <a:ea typeface="Calibri" pitchFamily="34" charset="0"/>
                <a:cs typeface="Arial"/>
              </a:rPr>
              <a:t>andmark </a:t>
            </a:r>
            <a:r>
              <a:rPr lang="en-US" sz="2400" dirty="0">
                <a:latin typeface="Arial"/>
                <a:ea typeface="Calibri" pitchFamily="34" charset="0"/>
                <a:cs typeface="Arial"/>
              </a:rPr>
              <a:t>text </a:t>
            </a:r>
            <a:r>
              <a:rPr lang="en-US" sz="2400" i="1" dirty="0">
                <a:latin typeface="Arial"/>
                <a:ea typeface="Calibri" pitchFamily="34" charset="0"/>
                <a:cs typeface="Arial"/>
              </a:rPr>
              <a:t>Principles of Physiological Psychology</a:t>
            </a:r>
          </a:p>
          <a:p>
            <a:pPr marL="233363" lvl="0" indent="-233363" eaLnBrk="0" fontAlgn="base" hangingPunct="0">
              <a:lnSpc>
                <a:spcPts val="2200"/>
              </a:lnSpc>
              <a:spcBef>
                <a:spcPct val="0"/>
              </a:spcBef>
              <a:spcAft>
                <a:spcPts val="1200"/>
              </a:spcAft>
              <a:buFont typeface="Wingdings" pitchFamily="2" charset="2"/>
              <a:buChar char="§"/>
            </a:pPr>
            <a:r>
              <a:rPr lang="en-US" sz="2400" b="1" dirty="0" smtClean="0">
                <a:latin typeface="Arial"/>
                <a:ea typeface="Calibri" pitchFamily="34" charset="0"/>
                <a:cs typeface="Arial"/>
              </a:rPr>
              <a:t>1879—</a:t>
            </a:r>
            <a:r>
              <a:rPr lang="en-US" sz="2400" dirty="0" smtClean="0">
                <a:latin typeface="Arial"/>
                <a:ea typeface="Calibri" pitchFamily="34" charset="0"/>
                <a:cs typeface="Arial"/>
              </a:rPr>
              <a:t>First </a:t>
            </a:r>
            <a:r>
              <a:rPr lang="en-US" sz="2400" dirty="0">
                <a:latin typeface="Arial"/>
                <a:ea typeface="Calibri" pitchFamily="34" charset="0"/>
                <a:cs typeface="Arial"/>
              </a:rPr>
              <a:t>psychology lab at the University of Leipzig</a:t>
            </a:r>
          </a:p>
        </p:txBody>
      </p:sp>
      <p:sp>
        <p:nvSpPr>
          <p:cNvPr id="8" name="Rectangle 7"/>
          <p:cNvSpPr/>
          <p:nvPr/>
        </p:nvSpPr>
        <p:spPr>
          <a:xfrm rot="16200000">
            <a:off x="8266672" y="5500481"/>
            <a:ext cx="954107" cy="215444"/>
          </a:xfrm>
          <a:prstGeom prst="rect">
            <a:avLst/>
          </a:prstGeom>
        </p:spPr>
        <p:txBody>
          <a:bodyPr wrap="none">
            <a:spAutoFit/>
          </a:bodyPr>
          <a:lstStyle/>
          <a:p>
            <a:r>
              <a:rPr lang="en-US" sz="800" dirty="0" err="1" smtClean="0"/>
              <a:t>Bettmann</a:t>
            </a:r>
            <a:r>
              <a:rPr lang="en-US" sz="800" dirty="0" smtClean="0"/>
              <a:t>/Corbis</a:t>
            </a:r>
            <a:endParaRPr lang="en-US" sz="800" dirty="0"/>
          </a:p>
        </p:txBody>
      </p:sp>
    </p:spTree>
    <p:extLst>
      <p:ext uri="{BB962C8B-B14F-4D97-AF65-F5344CB8AC3E}">
        <p14:creationId xmlns:p14="http://schemas.microsoft.com/office/powerpoint/2010/main" val="1790537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Photo of Edward Titchener"/>
          <p:cNvPicPr>
            <a:picLocks noChangeAspect="1"/>
          </p:cNvPicPr>
          <p:nvPr/>
        </p:nvPicPr>
        <p:blipFill rotWithShape="1">
          <a:blip r:embed="rId3"/>
          <a:srcRect r="14652"/>
          <a:stretch/>
        </p:blipFill>
        <p:spPr>
          <a:xfrm>
            <a:off x="4821418" y="2197100"/>
            <a:ext cx="4068582" cy="4203700"/>
          </a:xfrm>
          <a:prstGeom prst="rect">
            <a:avLst/>
          </a:prstGeom>
        </p:spPr>
      </p:pic>
      <p:sp>
        <p:nvSpPr>
          <p:cNvPr id="2" name="Title 1"/>
          <p:cNvSpPr>
            <a:spLocks noGrp="1"/>
          </p:cNvSpPr>
          <p:nvPr>
            <p:ph type="title"/>
          </p:nvPr>
        </p:nvSpPr>
        <p:spPr/>
        <p:txBody>
          <a:bodyPr/>
          <a:lstStyle/>
          <a:p>
            <a:r>
              <a:rPr lang="en-US" smtClean="0"/>
              <a:t>Founders of Psychology</a:t>
            </a:r>
            <a:endParaRPr lang="en-US" dirty="0"/>
          </a:p>
        </p:txBody>
      </p:sp>
      <p:sp>
        <p:nvSpPr>
          <p:cNvPr id="5" name="Content Placeholder 4"/>
          <p:cNvSpPr>
            <a:spLocks noGrp="1"/>
          </p:cNvSpPr>
          <p:nvPr>
            <p:ph idx="1"/>
          </p:nvPr>
        </p:nvSpPr>
        <p:spPr>
          <a:xfrm>
            <a:off x="457200" y="1600200"/>
            <a:ext cx="5245100" cy="4978400"/>
          </a:xfrm>
        </p:spPr>
        <p:txBody>
          <a:bodyPr>
            <a:normAutofit/>
          </a:bodyPr>
          <a:lstStyle/>
          <a:p>
            <a:r>
              <a:rPr lang="de-DE" dirty="0" smtClean="0"/>
              <a:t>First Major Psychological Schools</a:t>
            </a:r>
            <a:endParaRPr lang="en-US" dirty="0" smtClean="0"/>
          </a:p>
          <a:p>
            <a:pPr lvl="1"/>
            <a:r>
              <a:rPr lang="en-US" b="1" dirty="0" smtClean="0"/>
              <a:t>Edward </a:t>
            </a:r>
            <a:r>
              <a:rPr lang="en-US" b="1" dirty="0" err="1" smtClean="0"/>
              <a:t>Titchener</a:t>
            </a:r>
            <a:r>
              <a:rPr lang="en-US" dirty="0" smtClean="0"/>
              <a:t> (student of Wundt) developed approach called </a:t>
            </a:r>
            <a:r>
              <a:rPr lang="en-US" b="1" dirty="0" smtClean="0"/>
              <a:t>structuralism</a:t>
            </a:r>
            <a:r>
              <a:rPr lang="en-US" dirty="0" smtClean="0"/>
              <a:t>—involving introspection and study of basic components of conscious experiences</a:t>
            </a:r>
          </a:p>
          <a:p>
            <a:pPr lvl="2"/>
            <a:r>
              <a:rPr lang="en-US" dirty="0" smtClean="0"/>
              <a:t>focused on basic sensory and perceptual processes </a:t>
            </a:r>
          </a:p>
          <a:p>
            <a:pPr lvl="2"/>
            <a:r>
              <a:rPr lang="en-US" dirty="0" smtClean="0"/>
              <a:t>criticized for relying on introspection</a:t>
            </a:r>
          </a:p>
        </p:txBody>
      </p:sp>
      <p:sp>
        <p:nvSpPr>
          <p:cNvPr id="8" name="Rectangle 7"/>
          <p:cNvSpPr/>
          <p:nvPr/>
        </p:nvSpPr>
        <p:spPr>
          <a:xfrm rot="16200000">
            <a:off x="6951623" y="3919577"/>
            <a:ext cx="3584198" cy="215444"/>
          </a:xfrm>
          <a:prstGeom prst="rect">
            <a:avLst/>
          </a:prstGeom>
        </p:spPr>
        <p:txBody>
          <a:bodyPr wrap="square">
            <a:spAutoFit/>
          </a:bodyPr>
          <a:lstStyle/>
          <a:p>
            <a:r>
              <a:rPr lang="en-US" sz="800" dirty="0"/>
              <a:t>Archives of the History of American Psychology</a:t>
            </a:r>
            <a:r>
              <a:rPr lang="en-US" sz="800" dirty="0" smtClean="0"/>
              <a:t>, The </a:t>
            </a:r>
            <a:r>
              <a:rPr lang="en-US" sz="800" dirty="0"/>
              <a:t>University of Akron</a:t>
            </a:r>
          </a:p>
        </p:txBody>
      </p:sp>
    </p:spTree>
    <p:extLst>
      <p:ext uri="{BB962C8B-B14F-4D97-AF65-F5344CB8AC3E}">
        <p14:creationId xmlns:p14="http://schemas.microsoft.com/office/powerpoint/2010/main" val="2870038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title="Photo of WIlliam James"/>
          <p:cNvPicPr>
            <a:picLocks noChangeAspect="1"/>
          </p:cNvPicPr>
          <p:nvPr/>
        </p:nvPicPr>
        <p:blipFill rotWithShape="1">
          <a:blip r:embed="rId3"/>
          <a:srcRect r="2648" b="1194"/>
          <a:stretch/>
        </p:blipFill>
        <p:spPr>
          <a:xfrm>
            <a:off x="4686300" y="2209800"/>
            <a:ext cx="4203700" cy="4203700"/>
          </a:xfrm>
          <a:prstGeom prst="rect">
            <a:avLst/>
          </a:prstGeom>
        </p:spPr>
      </p:pic>
      <p:sp>
        <p:nvSpPr>
          <p:cNvPr id="2" name="Title 1"/>
          <p:cNvSpPr>
            <a:spLocks noGrp="1"/>
          </p:cNvSpPr>
          <p:nvPr>
            <p:ph type="title"/>
          </p:nvPr>
        </p:nvSpPr>
        <p:spPr/>
        <p:txBody>
          <a:bodyPr/>
          <a:lstStyle/>
          <a:p>
            <a:r>
              <a:rPr lang="en-US" smtClean="0"/>
              <a:t>Founders of Psychology</a:t>
            </a:r>
            <a:endParaRPr lang="en-US" dirty="0"/>
          </a:p>
        </p:txBody>
      </p:sp>
      <p:sp>
        <p:nvSpPr>
          <p:cNvPr id="5" name="Content Placeholder 4"/>
          <p:cNvSpPr>
            <a:spLocks noGrp="1"/>
          </p:cNvSpPr>
          <p:nvPr>
            <p:ph idx="1"/>
          </p:nvPr>
        </p:nvSpPr>
        <p:spPr>
          <a:xfrm>
            <a:off x="457200" y="1600200"/>
            <a:ext cx="5511800" cy="4826000"/>
          </a:xfrm>
        </p:spPr>
        <p:txBody>
          <a:bodyPr>
            <a:normAutofit lnSpcReduction="10000"/>
          </a:bodyPr>
          <a:lstStyle/>
          <a:p>
            <a:pPr lvl="0"/>
            <a:r>
              <a:rPr lang="de-DE" dirty="0" smtClean="0"/>
              <a:t>First Major Psychological Schools:</a:t>
            </a:r>
            <a:endParaRPr lang="en-US" dirty="0" smtClean="0"/>
          </a:p>
          <a:p>
            <a:pPr lvl="1"/>
            <a:r>
              <a:rPr lang="en-US" b="1" dirty="0" smtClean="0"/>
              <a:t>William James and Functionalism</a:t>
            </a:r>
          </a:p>
          <a:p>
            <a:pPr lvl="2"/>
            <a:r>
              <a:rPr lang="en-US" dirty="0" smtClean="0"/>
              <a:t>opposed Wundt and </a:t>
            </a:r>
            <a:r>
              <a:rPr lang="en-US" dirty="0" err="1" smtClean="0"/>
              <a:t>Titchener’s</a:t>
            </a:r>
            <a:r>
              <a:rPr lang="en-US" dirty="0" smtClean="0"/>
              <a:t> approach and shaped school of </a:t>
            </a:r>
            <a:r>
              <a:rPr lang="en-US" b="1" dirty="0" smtClean="0"/>
              <a:t>functionalism</a:t>
            </a:r>
          </a:p>
          <a:p>
            <a:pPr lvl="2"/>
            <a:r>
              <a:rPr lang="en-US" dirty="0"/>
              <a:t>I</a:t>
            </a:r>
            <a:r>
              <a:rPr lang="en-US" dirty="0" smtClean="0"/>
              <a:t>nfluenced by Darwin to focus on how behaviors help us adapt to the environment</a:t>
            </a:r>
          </a:p>
          <a:p>
            <a:pPr lvl="2"/>
            <a:r>
              <a:rPr lang="en-US" dirty="0"/>
              <a:t>S</a:t>
            </a:r>
            <a:r>
              <a:rPr lang="en-US" dirty="0" smtClean="0"/>
              <a:t>tressed the importance of how behavior functions to allow people and animals to adapt to their environments</a:t>
            </a:r>
          </a:p>
        </p:txBody>
      </p:sp>
      <p:sp>
        <p:nvSpPr>
          <p:cNvPr id="9" name="Rectangle 8"/>
          <p:cNvSpPr/>
          <p:nvPr/>
        </p:nvSpPr>
        <p:spPr>
          <a:xfrm rot="16200000">
            <a:off x="8266670" y="5500481"/>
            <a:ext cx="954107" cy="215444"/>
          </a:xfrm>
          <a:prstGeom prst="rect">
            <a:avLst/>
          </a:prstGeom>
        </p:spPr>
        <p:txBody>
          <a:bodyPr wrap="none">
            <a:spAutoFit/>
          </a:bodyPr>
          <a:lstStyle/>
          <a:p>
            <a:r>
              <a:rPr lang="en-US" sz="800" dirty="0" err="1" smtClean="0"/>
              <a:t>Bettmann</a:t>
            </a:r>
            <a:r>
              <a:rPr lang="en-US" sz="800" dirty="0" smtClean="0"/>
              <a:t>/Corbis</a:t>
            </a:r>
            <a:endParaRPr lang="en-US" sz="800" dirty="0"/>
          </a:p>
        </p:txBody>
      </p:sp>
    </p:spTree>
    <p:extLst>
      <p:ext uri="{BB962C8B-B14F-4D97-AF65-F5344CB8AC3E}">
        <p14:creationId xmlns:p14="http://schemas.microsoft.com/office/powerpoint/2010/main" val="3709400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title="Photo of Mary Whiton Calkins"/>
          <p:cNvPicPr>
            <a:picLocks noChangeAspect="1"/>
          </p:cNvPicPr>
          <p:nvPr/>
        </p:nvPicPr>
        <p:blipFill rotWithShape="1">
          <a:blip r:embed="rId3"/>
          <a:srcRect b="2202"/>
          <a:stretch/>
        </p:blipFill>
        <p:spPr>
          <a:xfrm>
            <a:off x="6217648" y="3594100"/>
            <a:ext cx="2672351" cy="2819400"/>
          </a:xfrm>
          <a:prstGeom prst="rect">
            <a:avLst/>
          </a:prstGeom>
        </p:spPr>
      </p:pic>
      <p:pic>
        <p:nvPicPr>
          <p:cNvPr id="11" name="Picture 10" title="Photo of G Stanley Hall"/>
          <p:cNvPicPr>
            <a:picLocks noChangeAspect="1"/>
          </p:cNvPicPr>
          <p:nvPr/>
        </p:nvPicPr>
        <p:blipFill>
          <a:blip r:embed="rId4"/>
          <a:stretch>
            <a:fillRect/>
          </a:stretch>
        </p:blipFill>
        <p:spPr>
          <a:xfrm>
            <a:off x="5954303" y="1041400"/>
            <a:ext cx="2922996" cy="2578100"/>
          </a:xfrm>
          <a:prstGeom prst="rect">
            <a:avLst/>
          </a:prstGeom>
        </p:spPr>
      </p:pic>
      <p:sp>
        <p:nvSpPr>
          <p:cNvPr id="2" name="Title 1"/>
          <p:cNvSpPr>
            <a:spLocks noGrp="1"/>
          </p:cNvSpPr>
          <p:nvPr>
            <p:ph type="title"/>
          </p:nvPr>
        </p:nvSpPr>
        <p:spPr/>
        <p:txBody>
          <a:bodyPr/>
          <a:lstStyle/>
          <a:p>
            <a:r>
              <a:rPr lang="en-US" smtClean="0"/>
              <a:t>James’s Students</a:t>
            </a:r>
            <a:endParaRPr lang="en-US" dirty="0"/>
          </a:p>
        </p:txBody>
      </p:sp>
      <p:sp>
        <p:nvSpPr>
          <p:cNvPr id="5" name="Content Placeholder 4"/>
          <p:cNvSpPr>
            <a:spLocks noGrp="1"/>
          </p:cNvSpPr>
          <p:nvPr>
            <p:ph idx="1"/>
          </p:nvPr>
        </p:nvSpPr>
        <p:spPr>
          <a:xfrm>
            <a:off x="457200" y="1600200"/>
            <a:ext cx="4927600" cy="4525963"/>
          </a:xfrm>
        </p:spPr>
        <p:txBody>
          <a:bodyPr>
            <a:normAutofit lnSpcReduction="10000"/>
          </a:bodyPr>
          <a:lstStyle/>
          <a:p>
            <a:pPr lvl="0"/>
            <a:r>
              <a:rPr lang="en-US" b="1" dirty="0" smtClean="0"/>
              <a:t>G. Stanley Hall </a:t>
            </a:r>
            <a:r>
              <a:rPr lang="en-US" dirty="0" smtClean="0"/>
              <a:t>(1844-1924)</a:t>
            </a:r>
          </a:p>
          <a:p>
            <a:pPr lvl="1"/>
            <a:r>
              <a:rPr lang="en-US" dirty="0" smtClean="0"/>
              <a:t>First psychological lab in the U.S. </a:t>
            </a:r>
            <a:r>
              <a:rPr lang="en-US" smtClean="0"/>
              <a:t>at  Johns </a:t>
            </a:r>
            <a:r>
              <a:rPr lang="en-US" dirty="0" smtClean="0"/>
              <a:t>Hopkins; founded the APA</a:t>
            </a:r>
          </a:p>
          <a:p>
            <a:pPr lvl="0"/>
            <a:r>
              <a:rPr lang="en-US" b="1" dirty="0" smtClean="0"/>
              <a:t>Mary </a:t>
            </a:r>
            <a:r>
              <a:rPr lang="en-US" b="1" dirty="0" err="1" smtClean="0"/>
              <a:t>Whiton</a:t>
            </a:r>
            <a:r>
              <a:rPr lang="en-US" b="1" dirty="0" smtClean="0"/>
              <a:t> Calkins </a:t>
            </a:r>
            <a:r>
              <a:rPr lang="en-US" dirty="0" smtClean="0"/>
              <a:t>(1863-1930)</a:t>
            </a:r>
          </a:p>
          <a:p>
            <a:pPr lvl="1"/>
            <a:r>
              <a:rPr lang="en-US" dirty="0" smtClean="0"/>
              <a:t>In 1905, Calkins was elected president of the American Psychological Association—the first woman, but not the last, to hold that position </a:t>
            </a:r>
          </a:p>
          <a:p>
            <a:endParaRPr lang="en-US" dirty="0"/>
          </a:p>
        </p:txBody>
      </p:sp>
      <p:sp>
        <p:nvSpPr>
          <p:cNvPr id="19" name="Rectangle 18"/>
          <p:cNvSpPr/>
          <p:nvPr/>
        </p:nvSpPr>
        <p:spPr>
          <a:xfrm rot="16200000">
            <a:off x="8533019" y="3050532"/>
            <a:ext cx="446807" cy="215444"/>
          </a:xfrm>
          <a:prstGeom prst="rect">
            <a:avLst/>
          </a:prstGeom>
        </p:spPr>
        <p:txBody>
          <a:bodyPr wrap="none">
            <a:spAutoFit/>
          </a:bodyPr>
          <a:lstStyle/>
          <a:p>
            <a:r>
              <a:rPr lang="en-US" sz="800" dirty="0"/>
              <a:t>Corbis</a:t>
            </a:r>
          </a:p>
        </p:txBody>
      </p:sp>
    </p:spTree>
    <p:extLst>
      <p:ext uri="{BB962C8B-B14F-4D97-AF65-F5344CB8AC3E}">
        <p14:creationId xmlns:p14="http://schemas.microsoft.com/office/powerpoint/2010/main" val="2981005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7465</TotalTime>
  <Words>3624</Words>
  <Application>Microsoft Office PowerPoint</Application>
  <PresentationFormat>On-screen Show (4:3)</PresentationFormat>
  <Paragraphs>448</Paragraphs>
  <Slides>51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Aharoni</vt:lpstr>
      <vt:lpstr>Times New Roman</vt:lpstr>
      <vt:lpstr>Calibri</vt:lpstr>
      <vt:lpstr>Wingdings</vt:lpstr>
      <vt:lpstr>Office Theme</vt:lpstr>
      <vt:lpstr>PowerPoint Presentation</vt:lpstr>
      <vt:lpstr>PowerPoint Presentation</vt:lpstr>
      <vt:lpstr>Goals of Psychological Science</vt:lpstr>
      <vt:lpstr>Introduction: The Origins of Psychology</vt:lpstr>
      <vt:lpstr>Influence of Philosophy</vt:lpstr>
      <vt:lpstr>Founders of Psychology</vt:lpstr>
      <vt:lpstr>Founders of Psychology</vt:lpstr>
      <vt:lpstr>Founders of Psychology</vt:lpstr>
      <vt:lpstr>James’s Students</vt:lpstr>
      <vt:lpstr>James’s Students</vt:lpstr>
      <vt:lpstr>Sigmund Freud and Psychoanalysis</vt:lpstr>
      <vt:lpstr>Other Pioneers of Psychology Behaviorism</vt:lpstr>
      <vt:lpstr>Other Pioneers of Psychology Humanistic Psychology</vt:lpstr>
      <vt:lpstr>Contemporary Psychology</vt:lpstr>
      <vt:lpstr>PowerPoint Presentation</vt:lpstr>
      <vt:lpstr>Major Perspectives in Psychology</vt:lpstr>
      <vt:lpstr>Perspectives in Psychology</vt:lpstr>
      <vt:lpstr>Perspectives in Psychology</vt:lpstr>
      <vt:lpstr>Perspectives in Psychology</vt:lpstr>
      <vt:lpstr>Perspectives in Psychology</vt:lpstr>
      <vt:lpstr>Perspectives in Psychology</vt:lpstr>
      <vt:lpstr>Psychologists and Psychiatrists</vt:lpstr>
      <vt:lpstr>Major Specialties in Psychology</vt:lpstr>
      <vt:lpstr>Major Specialties in Psychology</vt:lpstr>
      <vt:lpstr>PowerPoint Presentation</vt:lpstr>
      <vt:lpstr>The Scientific Method</vt:lpstr>
      <vt:lpstr>The Scientific Method Basic Research Terms</vt:lpstr>
      <vt:lpstr>The Scientific Method Basic Research Terms</vt:lpstr>
      <vt:lpstr>Building Theories</vt:lpstr>
      <vt:lpstr>Pseudoscience—The Warning Signs</vt:lpstr>
      <vt:lpstr>Research Strategies</vt:lpstr>
      <vt:lpstr>PowerPoint Presentation</vt:lpstr>
      <vt:lpstr>Descriptive Research Methods</vt:lpstr>
      <vt:lpstr>Naturalistic Observation</vt:lpstr>
      <vt:lpstr>Case Studies</vt:lpstr>
      <vt:lpstr>Surveys</vt:lpstr>
      <vt:lpstr>Important Terms for Survey Design</vt:lpstr>
      <vt:lpstr>PowerPoint Presentation</vt:lpstr>
      <vt:lpstr>Correlation</vt:lpstr>
      <vt:lpstr>Correlation and Causality</vt:lpstr>
      <vt:lpstr>PowerPoint Presentation</vt:lpstr>
      <vt:lpstr>The Experimental Method</vt:lpstr>
      <vt:lpstr>The Experimental Method</vt:lpstr>
      <vt:lpstr>The Experimental Method</vt:lpstr>
      <vt:lpstr>Sources of Bias</vt:lpstr>
      <vt:lpstr>PowerPoint Presentation</vt:lpstr>
      <vt:lpstr>Ethical Guidelines</vt:lpstr>
      <vt:lpstr>PowerPoint Presentation</vt:lpstr>
      <vt:lpstr>Limitations of Experimental Designs </vt:lpstr>
      <vt:lpstr>Animals in Psychological Research </vt:lpstr>
      <vt:lpstr>Psychological Research Using Brain Imaging</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The Origins of Psychology</dc:title>
  <dc:creator>Kim</dc:creator>
  <cp:lastModifiedBy>student</cp:lastModifiedBy>
  <cp:revision>187</cp:revision>
  <dcterms:created xsi:type="dcterms:W3CDTF">2012-01-26T16:26:17Z</dcterms:created>
  <dcterms:modified xsi:type="dcterms:W3CDTF">2016-03-28T19:32:37Z</dcterms:modified>
</cp:coreProperties>
</file>