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3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8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3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9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4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1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2: Neuroscience and Behavior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4136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The brain and the spinal cord comprise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Peripheral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Central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</a:t>
            </a:r>
            <a:r>
              <a:rPr lang="en-US" sz="2800" dirty="0"/>
              <a:t>S</a:t>
            </a:r>
            <a:r>
              <a:rPr lang="en-US" sz="2800" dirty="0" smtClean="0"/>
              <a:t>omatic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Sympathetic nervous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755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2" y="4354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The brain and the spinal cord comprise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Peripheral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</a:t>
            </a:r>
            <a:r>
              <a:rPr lang="en-US" sz="2800" b="1" dirty="0" smtClean="0"/>
              <a:t>Central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</a:t>
            </a:r>
            <a:r>
              <a:rPr lang="en-US" sz="2800" dirty="0"/>
              <a:t>S</a:t>
            </a:r>
            <a:r>
              <a:rPr lang="en-US" sz="2800" dirty="0" smtClean="0"/>
              <a:t>omatic nervous system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Sympathetic nervous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875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The _____ nervous system relays voluntary actions, and the _____ nervous system functions automatically.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somatic; autonomic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peripheral; central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autonomic; somatic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somatic; peripheral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619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4136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6. The _____ nervous system relays voluntary actions, and the _____ nervous system functions automatically.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</a:t>
            </a:r>
            <a:r>
              <a:rPr lang="en-US" sz="2800" b="1" dirty="0" smtClean="0"/>
              <a:t>somatic; autonomic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peripheral; central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autonomic; somatic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somatic; peripheral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80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4463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endocrine system uses _____ to communicate information to different parts of the body.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</a:t>
            </a:r>
            <a:r>
              <a:rPr lang="en-US" sz="2800" dirty="0"/>
              <a:t>a</a:t>
            </a:r>
            <a:r>
              <a:rPr lang="en-US" sz="2800" dirty="0" smtClean="0"/>
              <a:t>ction potentials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neurotransmitters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gonads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 . hormones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548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endocrine system uses _____ to communicate information to different parts of the body.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</a:t>
            </a:r>
            <a:r>
              <a:rPr lang="en-US" sz="2800" dirty="0"/>
              <a:t>a</a:t>
            </a:r>
            <a:r>
              <a:rPr lang="en-US" sz="2800" dirty="0" smtClean="0"/>
              <a:t>ction potentials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neurotransmitters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gonads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 . </a:t>
            </a:r>
            <a:r>
              <a:rPr lang="en-US" sz="2800" b="1" dirty="0" smtClean="0"/>
              <a:t>hormones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196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5" y="46808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The brain’s ability to shift functions from damaged to undamaged brain areas is called: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neurogenesis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functional plasticity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phrenology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structural plasticity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50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5" y="4354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The brain’s ability to shift functions from damaged to undamaged brain areas is called: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neurogenesis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functional plasticity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phrenology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structural plasticity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277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4463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Neurogenesis (the development of new neurons) in the adult human brain has been found in which brain structure?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prefrontal cortex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hypothalamus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amygdala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 . hippocampus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691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631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Neurogenesis (the development of new neurons) in the adult human brain has been found in which brain structure?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prefrontal cortex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hypothalamus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amygdala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 . </a:t>
            </a:r>
            <a:r>
              <a:rPr lang="en-US" sz="2800" b="1" dirty="0" smtClean="0"/>
              <a:t>hippocampus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871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2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type of neurons that communicate information from the environment to the central nervous system are: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Sensory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Motor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Mirror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/>
              <a:t>I</a:t>
            </a:r>
            <a:r>
              <a:rPr lang="en-US" sz="2800" dirty="0" smtClean="0"/>
              <a:t>nterneurons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809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4789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The brainstem: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contains the midbrain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contains the hindbrain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regulates basic life-maintaining processes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all of the above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1300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10. The brainstem: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contains the midbrain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contains the hindbrain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regulates basic life-maintaining processes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all of the above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09990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A prima ballerina would likely have a well-developed: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cerebellum</a:t>
            </a:r>
          </a:p>
          <a:p>
            <a:pPr marL="0" indent="0">
              <a:buNone/>
            </a:pPr>
            <a:r>
              <a:rPr lang="en-US" sz="2800" dirty="0" smtClean="0"/>
              <a:t>	b. medulla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reticular 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olfactory bulb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2789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A prima ballerina would likely have a well-developed: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cerebellum</a:t>
            </a:r>
          </a:p>
          <a:p>
            <a:pPr marL="0" indent="0">
              <a:buNone/>
            </a:pPr>
            <a:r>
              <a:rPr lang="en-US" sz="2800" dirty="0" smtClean="0"/>
              <a:t>	b. medulla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reticular 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olfactory bulb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620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The two hemispheres of the brain communicate through the: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cerebral cortex.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corpus callosum.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substantia</a:t>
            </a:r>
            <a:r>
              <a:rPr lang="en-US" sz="2800" dirty="0" smtClean="0"/>
              <a:t> </a:t>
            </a:r>
            <a:r>
              <a:rPr lang="en-US" sz="2800" dirty="0" err="1" smtClean="0"/>
              <a:t>nigra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7484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63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The two hemispheres of the brain communicate through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cerebral cortex.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corpus callosum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substantia</a:t>
            </a:r>
            <a:r>
              <a:rPr lang="en-US" sz="2800" dirty="0" smtClean="0"/>
              <a:t> </a:t>
            </a:r>
            <a:r>
              <a:rPr lang="en-US" sz="2800" dirty="0" err="1" smtClean="0"/>
              <a:t>nigra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277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4354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Which is the largest of the four lobes of the brain?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frontal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parietal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occipital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temporal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315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4027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Which is the largest of the four lobes of the brain?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frontal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parietal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occipital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temporal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5843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The _____ is part of the limbic system that directly influences the pituitary gland.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amygdala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hippocampus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hypothalamus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thalamus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1802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5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14. The _____ is part of the limbic system that directly influences the pituitary gland.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amygdala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hippocampus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hypothalamus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thalamus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643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5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The type of neurons that communicate information from the environment to the central nervous system are: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</a:t>
            </a:r>
            <a:r>
              <a:rPr lang="en-US" sz="2800" b="1" dirty="0" smtClean="0"/>
              <a:t>Sensory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Motor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Mirror neurons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dirty="0"/>
              <a:t>I</a:t>
            </a:r>
            <a:r>
              <a:rPr lang="en-US" sz="2800" dirty="0" smtClean="0"/>
              <a:t>nterneurons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585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4136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Which phrase does not belong with the others?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expressive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Wernicke’s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Broca’s</a:t>
            </a:r>
            <a:r>
              <a:rPr lang="en-US" sz="2800" dirty="0" smtClean="0"/>
              <a:t>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speaking impairment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1444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Which phrase does not belong with the others?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expressive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Wernicke’s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dirty="0" err="1" smtClean="0"/>
              <a:t>Broca’s</a:t>
            </a:r>
            <a:r>
              <a:rPr lang="en-US" sz="2800" dirty="0" smtClean="0"/>
              <a:t> aphasia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speaking impairment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41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3592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During action potential: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The charge is -70 millivolts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Stimulation is below threshold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The neuron is polarized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The neuron becomes positively charged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73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4898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During action potential: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The charge is -70 millivolts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Stimulation is below threshold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The neuron is polarized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</a:t>
            </a:r>
            <a:r>
              <a:rPr lang="en-US" sz="2800" b="1" dirty="0" smtClean="0"/>
              <a:t>The neuron becomes positively 	charged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4712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One neuron communicates with another neuron: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a.  By joining dendrites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By joining axons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 . Across the synaptic gap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When a dendrite touches an axon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592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48985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</a:t>
            </a:r>
            <a:r>
              <a:rPr lang="en-US" sz="2800" dirty="0" smtClean="0"/>
              <a:t>. One neuron communicates with another neuron: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a.  By joining dendrites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By joining axons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 . </a:t>
            </a:r>
            <a:r>
              <a:rPr lang="en-US" sz="2800" b="1" dirty="0" smtClean="0"/>
              <a:t>Across the synaptic gap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When a dendrite touches an axon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894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Whether a neurotransmitter has an excitatory or inhibitory effect depends on the _____ to which it binds.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synapse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 receptor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axon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terminal button 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255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Whether a neurotransmitter has an excitatory or inhibitory effect depends on the _____ to which it binds.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 synapse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 receptor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axon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 terminal button 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300133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437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dluser</cp:lastModifiedBy>
  <cp:revision>15</cp:revision>
  <dcterms:created xsi:type="dcterms:W3CDTF">2014-10-12T16:57:57Z</dcterms:created>
  <dcterms:modified xsi:type="dcterms:W3CDTF">2016-02-26T20:12:59Z</dcterms:modified>
</cp:coreProperties>
</file>