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7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9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5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8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3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3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7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1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0FAA-EA64-4C7A-980E-A2F13D252AD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0973A-F3E2-4080-B22C-E9EFF696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6553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Sodium v. Potassium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Polarized v. Depolarized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Absolute v. Relative refractory periods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Dendrite v. Axon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Excitatory v. Inhibitory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Antagonist v. Agonist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Branches v. Terminals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Presynaptic v. Postsynaptic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Acetylcholine v. Dopamine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GABA v. Serotonin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Central Nervous System v. Peripheral Nervous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Somatic v. Autonomic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Hippocampus v. Amygdala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Occipital v. Temporal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Frontal v. Parietal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Cerebellum v. Cortex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Gray v. White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err="1" smtClean="0"/>
              <a:t>Broca</a:t>
            </a:r>
            <a:r>
              <a:rPr lang="en-US" sz="1800" b="1" dirty="0" smtClean="0"/>
              <a:t> v. Wernicke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Left v. Right hemispheres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Lateralization v. Localization</a:t>
            </a:r>
            <a:endParaRPr lang="en-US" sz="1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791200" y="1066800"/>
            <a:ext cx="3013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21. Glial cells v. Interneurons</a:t>
            </a:r>
          </a:p>
          <a:p>
            <a:r>
              <a:rPr lang="en-US" b="1" dirty="0" smtClean="0"/>
              <a:t>22.  Reuptake v. Broken down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65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Amiss</dc:creator>
  <cp:lastModifiedBy>Suzanne Amiss</cp:lastModifiedBy>
  <cp:revision>1</cp:revision>
  <dcterms:created xsi:type="dcterms:W3CDTF">2016-12-05T19:45:09Z</dcterms:created>
  <dcterms:modified xsi:type="dcterms:W3CDTF">2016-12-05T19:46:03Z</dcterms:modified>
</cp:coreProperties>
</file>