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6" r:id="rId2"/>
    <p:sldId id="256" r:id="rId3"/>
    <p:sldId id="271" r:id="rId4"/>
    <p:sldId id="257" r:id="rId5"/>
    <p:sldId id="272" r:id="rId6"/>
    <p:sldId id="258" r:id="rId7"/>
    <p:sldId id="273" r:id="rId8"/>
    <p:sldId id="259" r:id="rId9"/>
    <p:sldId id="274" r:id="rId10"/>
    <p:sldId id="260" r:id="rId11"/>
    <p:sldId id="275" r:id="rId12"/>
    <p:sldId id="261" r:id="rId13"/>
    <p:sldId id="276" r:id="rId14"/>
    <p:sldId id="262" r:id="rId15"/>
    <p:sldId id="277" r:id="rId16"/>
    <p:sldId id="263" r:id="rId17"/>
    <p:sldId id="278" r:id="rId18"/>
    <p:sldId id="264" r:id="rId19"/>
    <p:sldId id="279" r:id="rId20"/>
    <p:sldId id="265" r:id="rId21"/>
    <p:sldId id="280" r:id="rId22"/>
    <p:sldId id="266" r:id="rId23"/>
    <p:sldId id="281" r:id="rId24"/>
    <p:sldId id="267" r:id="rId25"/>
    <p:sldId id="282" r:id="rId26"/>
    <p:sldId id="268" r:id="rId27"/>
    <p:sldId id="283" r:id="rId28"/>
    <p:sldId id="269" r:id="rId29"/>
    <p:sldId id="284" r:id="rId30"/>
    <p:sldId id="270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794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ECA16-9950-4032-B77E-964AB71C7FB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266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E42D6-D7C5-4815-8BFB-6488A57317C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455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3CEB1-BD9E-410D-9B32-7704BA9A29D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66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97F87-7CBA-4919-8651-46706D717B5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61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B08FC-D495-4025-BAA3-7385888679E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775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F17C5-F2A4-489C-900E-C71A0F9880B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648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F81A9-D00C-42C9-9EAA-9388F5FD9BA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469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B2304-1870-412C-9AD0-8658AE06E96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97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5B3FC-9E04-47F5-80BF-CFD20E22078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24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F83CD-3CBE-4879-9ECB-63F2C9BFB19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444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04D76-D293-4BF3-9A8D-51F1D2D050D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971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E44ACC4C-6B75-4318-8BC4-D75480C4B302}" type="slidenum">
              <a:rPr lang="en-US" alt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969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66775" y="381000"/>
            <a:ext cx="7623175" cy="609600"/>
          </a:xfrm>
        </p:spPr>
        <p:txBody>
          <a:bodyPr/>
          <a:lstStyle/>
          <a:p>
            <a:pPr eaLnBrk="1" hangingPunct="1"/>
            <a:r>
              <a:rPr lang="en-US" altLang="en-US" sz="4000" b="1" dirty="0" smtClean="0"/>
              <a:t>Clicker Questions</a:t>
            </a:r>
            <a:endParaRPr lang="en-US" alt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1225" y="4343400"/>
            <a:ext cx="7775575" cy="17526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accent6"/>
                </a:solidFill>
              </a:rPr>
              <a:t>Chapter 5: Learning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838200" y="1447800"/>
            <a:ext cx="7924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i="1" dirty="0" smtClean="0">
                <a:solidFill>
                  <a:srgbClr val="666699"/>
                </a:solidFill>
                <a:latin typeface="Garamond" pitchFamily="18" charset="0"/>
              </a:rPr>
              <a:t>Psychology</a:t>
            </a:r>
            <a:r>
              <a:rPr lang="en-US" altLang="en-US" sz="3200" b="1" dirty="0" smtClean="0">
                <a:solidFill>
                  <a:srgbClr val="666699"/>
                </a:solidFill>
                <a:latin typeface="Garamond" pitchFamily="18" charset="0"/>
              </a:rPr>
              <a:t>, </a:t>
            </a:r>
            <a:r>
              <a:rPr lang="en-US" altLang="en-US" sz="2400" b="1" dirty="0">
                <a:solidFill>
                  <a:srgbClr val="666699"/>
                </a:solidFill>
                <a:latin typeface="Garamond" pitchFamily="18" charset="0"/>
              </a:rPr>
              <a:t>7</a:t>
            </a:r>
            <a:r>
              <a:rPr lang="en-US" altLang="en-US" sz="2400" b="1" dirty="0" smtClean="0">
                <a:solidFill>
                  <a:srgbClr val="666699"/>
                </a:solidFill>
                <a:latin typeface="Garamond" pitchFamily="18" charset="0"/>
              </a:rPr>
              <a:t>th Edition </a:t>
            </a:r>
            <a:r>
              <a:rPr lang="en-US" altLang="en-US" sz="3200" b="1" dirty="0" smtClean="0">
                <a:solidFill>
                  <a:srgbClr val="666699"/>
                </a:solidFill>
                <a:latin typeface="Garamond" pitchFamily="18" charset="0"/>
              </a:rPr>
              <a:t/>
            </a:r>
            <a:br>
              <a:rPr lang="en-US" altLang="en-US" sz="3200" b="1" dirty="0" smtClean="0">
                <a:solidFill>
                  <a:srgbClr val="666699"/>
                </a:solidFill>
                <a:latin typeface="Garamond" pitchFamily="18" charset="0"/>
              </a:rPr>
            </a:br>
            <a:r>
              <a:rPr lang="en-US" altLang="en-US" sz="2800" b="1" dirty="0" smtClean="0">
                <a:solidFill>
                  <a:srgbClr val="666699"/>
                </a:solidFill>
                <a:latin typeface="Garamond" pitchFamily="18" charset="0"/>
              </a:rPr>
              <a:t>by Sandra E. Hockenbury, Susan A. Nolan, and Don H. Hockenbury </a:t>
            </a:r>
            <a:endParaRPr lang="en-US" altLang="en-US" sz="2800" dirty="0" smtClean="0">
              <a:solidFill>
                <a:srgbClr val="666699"/>
              </a:solidFill>
              <a:latin typeface="Garamond" pitchFamily="18" charset="0"/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915988" y="3352800"/>
            <a:ext cx="76231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666699"/>
                </a:solidFill>
                <a:latin typeface="Garamond" pitchFamily="18" charset="0"/>
              </a:rPr>
              <a:t>Slides by Cathleen Campbell-</a:t>
            </a:r>
            <a:r>
              <a:rPr lang="en-US" altLang="en-US" sz="2400" b="1" dirty="0" err="1" smtClean="0">
                <a:solidFill>
                  <a:srgbClr val="666699"/>
                </a:solidFill>
                <a:latin typeface="Garamond" pitchFamily="18" charset="0"/>
              </a:rPr>
              <a:t>Raufer</a:t>
            </a:r>
            <a:r>
              <a:rPr lang="en-US" altLang="en-US" sz="2400" b="1" dirty="0" smtClean="0">
                <a:solidFill>
                  <a:srgbClr val="666699"/>
                </a:solidFill>
                <a:latin typeface="Garamond" pitchFamily="18" charset="0"/>
              </a:rPr>
              <a:t>, Ph.D</a:t>
            </a:r>
            <a:r>
              <a:rPr lang="en-US" altLang="en-US" sz="2400" b="1" dirty="0">
                <a:solidFill>
                  <a:srgbClr val="666699"/>
                </a:solidFill>
                <a:latin typeface="Garamond" pitchFamily="18" charset="0"/>
              </a:rPr>
              <a:t>.</a:t>
            </a:r>
            <a:endParaRPr lang="en-US" altLang="en-US" sz="2400" dirty="0" smtClean="0">
              <a:solidFill>
                <a:srgbClr val="666699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12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7512" y="460332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5. Spontaneous recovery demonstrates that: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extinction is unlearning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extinction eliminates the CR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the CR can reappear after a period of rest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extinction erases the CR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72664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9934" y="485384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5. Spontaneous recovery demonstrates that: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extinction is unlearning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extinction eliminates the CR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</a:t>
            </a:r>
            <a:r>
              <a:rPr lang="en-US" sz="2800" b="1" dirty="0" smtClean="0"/>
              <a:t>the CR can reappear after a period of 	rest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extinction erases the CR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85841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5090" y="510435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6. What was the CS in Watson &amp; </a:t>
            </a:r>
            <a:r>
              <a:rPr lang="en-US" sz="2800" dirty="0" err="1" smtClean="0"/>
              <a:t>Rayner’s</a:t>
            </a:r>
            <a:r>
              <a:rPr lang="en-US" sz="2800" dirty="0" smtClean="0"/>
              <a:t> (1920) Little Albert and the White Rat experiment?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Little Albert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the white rat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the sound of the hammer hitting the steel 	bar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fear of the white rat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8712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2461" y="447805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6. What was the CS in Watson &amp; </a:t>
            </a:r>
            <a:r>
              <a:rPr lang="en-US" sz="2800" dirty="0" err="1" smtClean="0"/>
              <a:t>Rayner’s</a:t>
            </a:r>
            <a:r>
              <a:rPr lang="en-US" sz="2800" dirty="0" smtClean="0"/>
              <a:t> (1920) Little Albert and the White Rat experiment?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Little Albert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</a:t>
            </a:r>
            <a:r>
              <a:rPr lang="en-US" sz="2800" b="1" dirty="0" smtClean="0"/>
              <a:t>the white rat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the sound of the hammer hitting the steel 	bar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fear of the white rat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746461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2564" y="497910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7. A fake drug or treatment is called: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a </a:t>
            </a:r>
            <a:r>
              <a:rPr lang="en-US" sz="2800" dirty="0" err="1" smtClean="0"/>
              <a:t>pseudostimulus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ineffective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a placebo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unethical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3055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7512" y="447805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7. A fake drug or treatment is called: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a </a:t>
            </a:r>
            <a:r>
              <a:rPr lang="en-US" sz="2800" dirty="0" err="1" smtClean="0"/>
              <a:t>pseudostimulus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ineffective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</a:t>
            </a:r>
            <a:r>
              <a:rPr lang="en-US" sz="2800" b="1" dirty="0" smtClean="0"/>
              <a:t>a placebo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unethical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82368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0038" y="472858"/>
            <a:ext cx="8229600" cy="45307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800" dirty="0" smtClean="0"/>
              <a:t>8.</a:t>
            </a:r>
            <a:r>
              <a:rPr lang="en-US" sz="2800" dirty="0" smtClean="0">
                <a:cs typeface="Geneva" charset="0"/>
              </a:rPr>
              <a:t> </a:t>
            </a:r>
            <a:r>
              <a:rPr lang="en-US" sz="2800" dirty="0">
                <a:cs typeface="Geneva" charset="0"/>
              </a:rPr>
              <a:t>Julie </a:t>
            </a:r>
            <a:r>
              <a:rPr lang="en-US" sz="2800" dirty="0" smtClean="0">
                <a:cs typeface="Geneva" charset="0"/>
              </a:rPr>
              <a:t> took a sip of sour milk and spit it out.  Later that evening she came down with the stomach flu that had been going around at work.  Julie will </a:t>
            </a:r>
            <a:r>
              <a:rPr lang="en-US" sz="2800" dirty="0">
                <a:cs typeface="Geneva" charset="0"/>
              </a:rPr>
              <a:t>MOST likely develop: </a:t>
            </a:r>
            <a:endParaRPr lang="en-US" sz="2800" dirty="0" smtClean="0">
              <a:cs typeface="Geneva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800" dirty="0" smtClean="0">
                <a:cs typeface="Geneva" charset="0"/>
              </a:rPr>
              <a:t> </a:t>
            </a:r>
            <a:endParaRPr lang="en-US" sz="2800" dirty="0">
              <a:cs typeface="Geneva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ea typeface="Geneva" charset="0"/>
                <a:cs typeface="Geneva" charset="0"/>
              </a:rPr>
              <a:t>   a. instinctive drift.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ea typeface="Geneva" charset="0"/>
                <a:cs typeface="Geneva" charset="0"/>
              </a:rPr>
              <a:t>   b. stimulus generalization.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ea typeface="Geneva" charset="0"/>
                <a:cs typeface="Geneva" charset="0"/>
              </a:rPr>
              <a:t>   c. olfactory discrimination.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ea typeface="Geneva" charset="0"/>
                <a:cs typeface="Geneva" charset="0"/>
              </a:rPr>
              <a:t>   d. taste aversion.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23291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4986" y="472858"/>
            <a:ext cx="8229600" cy="45307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800" dirty="0" smtClean="0"/>
              <a:t>8.</a:t>
            </a:r>
            <a:r>
              <a:rPr lang="en-US" sz="2800" dirty="0" smtClean="0">
                <a:cs typeface="Geneva" charset="0"/>
              </a:rPr>
              <a:t> </a:t>
            </a:r>
            <a:r>
              <a:rPr lang="en-US" sz="2800" dirty="0">
                <a:cs typeface="Geneva" charset="0"/>
              </a:rPr>
              <a:t>Julie </a:t>
            </a:r>
            <a:r>
              <a:rPr lang="en-US" sz="2800" dirty="0" smtClean="0">
                <a:cs typeface="Geneva" charset="0"/>
              </a:rPr>
              <a:t> took a sip of sour milk and spit it out.  Later that evening she came down with the stomach flu that had been going around at work.  Julie will </a:t>
            </a:r>
            <a:r>
              <a:rPr lang="en-US" sz="2800" dirty="0">
                <a:cs typeface="Geneva" charset="0"/>
              </a:rPr>
              <a:t>MOST likely develop</a:t>
            </a:r>
            <a:r>
              <a:rPr lang="en-US" sz="2800" dirty="0" smtClean="0">
                <a:cs typeface="Geneva" charset="0"/>
              </a:rPr>
              <a:t>:</a:t>
            </a:r>
          </a:p>
          <a:p>
            <a:pPr>
              <a:lnSpc>
                <a:spcPct val="80000"/>
              </a:lnSpc>
              <a:buNone/>
            </a:pPr>
            <a:r>
              <a:rPr lang="en-US" sz="2800" dirty="0" smtClean="0">
                <a:cs typeface="Geneva" charset="0"/>
              </a:rPr>
              <a:t>  </a:t>
            </a:r>
            <a:endParaRPr lang="en-US" sz="2800" dirty="0">
              <a:cs typeface="Geneva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ea typeface="Geneva" charset="0"/>
                <a:cs typeface="Geneva" charset="0"/>
              </a:rPr>
              <a:t>   a. instinctive drift.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ea typeface="Geneva" charset="0"/>
                <a:cs typeface="Geneva" charset="0"/>
              </a:rPr>
              <a:t>   b. stimulus generalization.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ea typeface="Geneva" charset="0"/>
                <a:cs typeface="Geneva" charset="0"/>
              </a:rPr>
              <a:t>   c. olfactory discrimination.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ea typeface="Geneva" charset="0"/>
                <a:cs typeface="Geneva" charset="0"/>
              </a:rPr>
              <a:t>   d. </a:t>
            </a:r>
            <a:r>
              <a:rPr lang="en-US" b="1" dirty="0">
                <a:ea typeface="Geneva" charset="0"/>
                <a:cs typeface="Geneva" charset="0"/>
              </a:rPr>
              <a:t>taste aversion.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515919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0039" y="472858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9. Which is NOT true regarding Edward Thorndike?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he formulated the law of effect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he put cats in “puzzle boxes”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he believed cats learned to escape 	through trial and error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he believed cats demonstrate humanlike 	insight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000778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5090" y="410227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9. Which is NOT true regarding Edward Thorndike?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he formulated the law of effect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he put cats in “puzzle boxes”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he believed cats learned to escape 	through trial and error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</a:t>
            </a:r>
            <a:r>
              <a:rPr lang="en-US" sz="2800" b="1" dirty="0" smtClean="0"/>
              <a:t>he believed cats demonstrate 	humanlike insight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01970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57617" y="497909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1. According to Pavlov’s original classical conditioning procedure, the dog’s salivation to the bell was the: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UCS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UCR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CS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CR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950399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0142" y="435280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10. Removing an aversive stimulus to strengthen a response is called: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positive reinforcement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negative reinforcement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positive punishment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negative punishment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128546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0039" y="447805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10. Removing an aversive stimulus to strengthen a response is called: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positive reinforcement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</a:t>
            </a:r>
            <a:r>
              <a:rPr lang="en-US" sz="2800" b="1" dirty="0" smtClean="0"/>
              <a:t>negative reinforcement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positive punishment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negative punishment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383474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0039" y="435279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11. Food is considered a: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primary </a:t>
            </a:r>
            <a:r>
              <a:rPr lang="en-US" sz="2800" dirty="0" err="1" smtClean="0"/>
              <a:t>reinforcer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secondary </a:t>
            </a:r>
            <a:r>
              <a:rPr lang="en-US" sz="2800" dirty="0" err="1" smtClean="0"/>
              <a:t>reinforcer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conditioned </a:t>
            </a:r>
            <a:r>
              <a:rPr lang="en-US" sz="2800" dirty="0" err="1" smtClean="0"/>
              <a:t>reinforcer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</a:t>
            </a:r>
            <a:r>
              <a:rPr lang="en-US" sz="2800" dirty="0" err="1" smtClean="0"/>
              <a:t>nonreinforcer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559879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0038" y="472858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11. Food is considered a: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</a:t>
            </a:r>
            <a:r>
              <a:rPr lang="en-US" sz="2800" b="1" dirty="0" smtClean="0"/>
              <a:t> primary </a:t>
            </a:r>
            <a:r>
              <a:rPr lang="en-US" sz="2800" b="1" dirty="0" err="1" smtClean="0"/>
              <a:t>reinforcer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secondary </a:t>
            </a:r>
            <a:r>
              <a:rPr lang="en-US" sz="2800" dirty="0" err="1" smtClean="0"/>
              <a:t>reinforcer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conditioned </a:t>
            </a:r>
            <a:r>
              <a:rPr lang="en-US" sz="2800" dirty="0" err="1" smtClean="0"/>
              <a:t>reinforcer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</a:t>
            </a:r>
            <a:r>
              <a:rPr lang="en-US" sz="2800" dirty="0" err="1" smtClean="0"/>
              <a:t>nonreinforcer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42370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2668" y="497909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12. A parent teaching their child to tie their shoes is most likely employing: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punishment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shaping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extinction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a puzzle box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85897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7512" y="485383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12. A parent teaching their child to tie their shoes is most likely employing: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punishment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</a:t>
            </a:r>
            <a:r>
              <a:rPr lang="en-US" sz="2800" b="1" dirty="0" smtClean="0"/>
              <a:t>. shaping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extinction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a puzzle box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038058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2565" y="510436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13. Gambling is a real life example of which schedule of reinforcement?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fixed-ratio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variable-ratio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fixed-interval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variable-interval 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81348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7512" y="472858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13. Gambling is a real life example of which schedule of reinforcement?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fixed-ratio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</a:t>
            </a:r>
            <a:r>
              <a:rPr lang="en-US" sz="2800" b="1" dirty="0" smtClean="0"/>
              <a:t> variable-ratio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fixed-interval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variable-interval 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98832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57616" y="422753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14. Your mental representation of the college campus is called: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a cognitive map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a biological predisposition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behavior modification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learned helplessness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4759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7512" y="535488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14. Your mental representation of the college campus is called: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</a:t>
            </a:r>
            <a:r>
              <a:rPr lang="en-US" sz="2800" b="1" dirty="0" smtClean="0"/>
              <a:t>a cognitive map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a biological predisposition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behavior modification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learned helplessness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27301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2564" y="485383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1. According to Pavlov’s original classical conditioning procedure, the dog’s salivation to the bell was the: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UCS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UCR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CS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</a:t>
            </a:r>
            <a:r>
              <a:rPr lang="en-US" sz="2800" b="1" dirty="0" smtClean="0"/>
              <a:t>CR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716587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0038" y="510436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15. Albert Bandura’s </a:t>
            </a:r>
            <a:r>
              <a:rPr lang="en-US" sz="2800" dirty="0" err="1"/>
              <a:t>B</a:t>
            </a:r>
            <a:r>
              <a:rPr lang="en-US" sz="2800" dirty="0" err="1" smtClean="0"/>
              <a:t>obo</a:t>
            </a:r>
            <a:r>
              <a:rPr lang="en-US" sz="2800" dirty="0" smtClean="0"/>
              <a:t> doll study demonstrated: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classical conditioning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operant conditioning 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observational learning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all of the above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28438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0038" y="497909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15. Albert Bandura’s </a:t>
            </a:r>
            <a:r>
              <a:rPr lang="en-US" sz="2800" dirty="0" err="1"/>
              <a:t>B</a:t>
            </a:r>
            <a:r>
              <a:rPr lang="en-US" sz="2800" dirty="0" err="1" smtClean="0"/>
              <a:t>obo</a:t>
            </a:r>
            <a:r>
              <a:rPr lang="en-US" sz="2800" dirty="0" smtClean="0"/>
              <a:t> doll study demonstrated: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classical conditioning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operant conditioning 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</a:t>
            </a:r>
            <a:r>
              <a:rPr lang="en-US" sz="2800" b="1" dirty="0" smtClean="0"/>
              <a:t>observational learning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all of the above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56537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2564" y="410228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2. The fact that Little Albert in Watson &amp; </a:t>
            </a:r>
            <a:r>
              <a:rPr lang="en-US" sz="2800" dirty="0" err="1" smtClean="0"/>
              <a:t>Rayner’s</a:t>
            </a:r>
            <a:r>
              <a:rPr lang="en-US" sz="2800" dirty="0" smtClean="0"/>
              <a:t> (1920) study became afraid of cotton, Watson’s hair, and a Santa Claus mask demonstrated: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stimulus discrimination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stimulus generalization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extinction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spontaneous recovery</a:t>
            </a:r>
          </a:p>
        </p:txBody>
      </p:sp>
    </p:spTree>
    <p:extLst>
      <p:ext uri="{BB962C8B-B14F-4D97-AF65-F5344CB8AC3E}">
        <p14:creationId xmlns:p14="http://schemas.microsoft.com/office/powerpoint/2010/main" val="3726212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2460" y="472857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2. The fact that Little Albert in Watson &amp; </a:t>
            </a:r>
            <a:r>
              <a:rPr lang="en-US" sz="2800" dirty="0" err="1" smtClean="0"/>
              <a:t>Rayner’s</a:t>
            </a:r>
            <a:r>
              <a:rPr lang="en-US" sz="2800" dirty="0" smtClean="0"/>
              <a:t> (1920) study became afraid of cotton, Watson’s hair, and a Santa Claus mask demonstrated: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stimulus discrimination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</a:t>
            </a:r>
            <a:r>
              <a:rPr lang="en-US" sz="2800" b="1" dirty="0" smtClean="0"/>
              <a:t>. stimulus generalization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extinction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spontaneous recovery</a:t>
            </a:r>
          </a:p>
        </p:txBody>
      </p:sp>
    </p:spTree>
    <p:extLst>
      <p:ext uri="{BB962C8B-B14F-4D97-AF65-F5344CB8AC3E}">
        <p14:creationId xmlns:p14="http://schemas.microsoft.com/office/powerpoint/2010/main" val="955139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5091" y="485383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3. Which is NOT true of higher order conditioning?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it is also known as second-order 	conditioning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it involves a second conditioned stimulus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it occurs even though the new CS has 	never been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paired with the UCS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it occurs in dogs but not in people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27325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4986" y="497910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3. Which is NOT true of higher order conditioning?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it is also known as second-order 	conditioning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it involves a second conditioned stimulus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it occurs even though the new CS has 	never been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paired with the UCS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</a:t>
            </a:r>
            <a:r>
              <a:rPr lang="en-US" sz="2800" b="1" dirty="0" smtClean="0"/>
              <a:t> it occurs in dogs but not in people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04672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2461" y="460332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4. What occurred when Pavlov repeatedly presented the CS (bell) without the UCS (food)?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stimulus generalization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stimulus discrimination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extinction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higher order conditioning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81597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7512" y="385176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4. What occurred when Pavlov repeatedly presented the CS (bell) without the UCS (food)?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stimulus generalization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stimulus discrimination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</a:t>
            </a:r>
            <a:r>
              <a:rPr lang="en-US" sz="2800" b="1" dirty="0" smtClean="0"/>
              <a:t>extinction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higher order conditioning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57368142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539</Words>
  <Application>Microsoft Office PowerPoint</Application>
  <PresentationFormat>On-screen Show (4:3)</PresentationFormat>
  <Paragraphs>182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Edge</vt:lpstr>
      <vt:lpstr>Clicker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Illinois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Raufer</dc:creator>
  <cp:lastModifiedBy>dluser</cp:lastModifiedBy>
  <cp:revision>4</cp:revision>
  <dcterms:created xsi:type="dcterms:W3CDTF">2014-10-17T21:08:48Z</dcterms:created>
  <dcterms:modified xsi:type="dcterms:W3CDTF">2016-01-08T16:41:15Z</dcterms:modified>
</cp:coreProperties>
</file>