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88" r:id="rId2"/>
    <p:sldId id="257" r:id="rId3"/>
    <p:sldId id="273" r:id="rId4"/>
    <p:sldId id="272" r:id="rId5"/>
    <p:sldId id="274" r:id="rId6"/>
    <p:sldId id="258" r:id="rId7"/>
    <p:sldId id="275" r:id="rId8"/>
    <p:sldId id="259" r:id="rId9"/>
    <p:sldId id="276" r:id="rId10"/>
    <p:sldId id="260" r:id="rId11"/>
    <p:sldId id="277" r:id="rId12"/>
    <p:sldId id="261" r:id="rId13"/>
    <p:sldId id="278" r:id="rId14"/>
    <p:sldId id="262" r:id="rId15"/>
    <p:sldId id="279" r:id="rId16"/>
    <p:sldId id="263" r:id="rId17"/>
    <p:sldId id="280" r:id="rId18"/>
    <p:sldId id="264" r:id="rId19"/>
    <p:sldId id="281" r:id="rId20"/>
    <p:sldId id="265" r:id="rId21"/>
    <p:sldId id="282" r:id="rId22"/>
    <p:sldId id="266" r:id="rId23"/>
    <p:sldId id="283" r:id="rId24"/>
    <p:sldId id="267" r:id="rId25"/>
    <p:sldId id="284" r:id="rId26"/>
    <p:sldId id="268" r:id="rId27"/>
    <p:sldId id="285" r:id="rId28"/>
    <p:sldId id="269" r:id="rId29"/>
    <p:sldId id="286" r:id="rId30"/>
    <p:sldId id="270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0D13-9C0C-9C46-8468-9F64D28A644D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EB6BE-B6A7-8345-89A0-9C311FFC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24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4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1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1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6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6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6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6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06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06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6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24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61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72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725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0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05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0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4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4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EB6BE-B6A7-8345-89A0-9C311FFCB7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2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0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7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8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4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7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6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7: Thinking, Language, and Intelligence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1" y="46033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If you decide to vote for a candidate because she is the only female on the ballot , you have utilized: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 single-feature model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additive model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availability heuristic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representativeness heuristic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8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If you decide to vote for a candidate because she is the only female on the ballot , you have utilized: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</a:t>
            </a:r>
            <a:r>
              <a:rPr lang="en-US" sz="2800" b="1" dirty="0" smtClean="0"/>
              <a:t>. the single-feature model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additive model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availability heuristic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representativeness heuristic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94" y="51043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The component of language called syntax refers to: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 connection between the sound &amp; what 	it symbolizes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set of rules for combining words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infinite number of new phrases 	possible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reference to objects not physically 	present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73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34" y="51043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The component of language called syntax refers to: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 connection between the sound &amp; what 	it symbolizes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</a:t>
            </a:r>
            <a:r>
              <a:rPr lang="en-US" sz="2800" b="1" dirty="0" smtClean="0"/>
              <a:t>. the set of rules for combining words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infinite number of new phrases 	possible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 .the reference to objects not physically 	present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65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5" y="4227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Which Stanford University psychologist developed the Stanford-</a:t>
            </a:r>
            <a:r>
              <a:rPr lang="en-US" sz="2800" dirty="0" err="1" smtClean="0"/>
              <a:t>Binet</a:t>
            </a:r>
            <a:r>
              <a:rPr lang="en-US" sz="2800" dirty="0" smtClean="0"/>
              <a:t> Intelligence Scale?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Theodore Simon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Alfred </a:t>
            </a:r>
            <a:r>
              <a:rPr lang="en-US" sz="2800" dirty="0" err="1" smtClean="0"/>
              <a:t>Binet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Lewis </a:t>
            </a:r>
            <a:r>
              <a:rPr lang="en-US" sz="2800" dirty="0" err="1" smtClean="0"/>
              <a:t>Terman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David Wechsler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7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460" y="44780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Which Stanford University psychologist developed the Stanford-</a:t>
            </a:r>
            <a:r>
              <a:rPr lang="en-US" sz="2800" dirty="0" err="1" smtClean="0"/>
              <a:t>Binet</a:t>
            </a:r>
            <a:r>
              <a:rPr lang="en-US" sz="2800" dirty="0" smtClean="0"/>
              <a:t> Intelligence Scale?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Theodore Simon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Alfred </a:t>
            </a:r>
            <a:r>
              <a:rPr lang="en-US" sz="2800" dirty="0" err="1" smtClean="0"/>
              <a:t>Binet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Lewis </a:t>
            </a:r>
            <a:r>
              <a:rPr lang="en-US" sz="2800" b="1" dirty="0" err="1" smtClean="0"/>
              <a:t>Terman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David Wechsler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5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7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</a:t>
            </a:r>
            <a:r>
              <a:rPr lang="en-US" sz="2800" dirty="0"/>
              <a:t>. </a:t>
            </a:r>
            <a:r>
              <a:rPr lang="en-US" sz="2800" dirty="0" smtClean="0"/>
              <a:t>The intelligence quotient of a ten-year-old whose mental age is 12 would be: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88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100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120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83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66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2" y="41022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</a:t>
            </a:r>
            <a:r>
              <a:rPr lang="en-US" sz="2800" dirty="0"/>
              <a:t>. </a:t>
            </a:r>
            <a:r>
              <a:rPr lang="en-US" sz="2800" dirty="0" smtClean="0"/>
              <a:t>The intelligence quotient of a ten-year-old whose mental age is 12 would be: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88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100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120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83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64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3" y="52296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is NOT true of the Wechsler’s Adult Intelligence Scale (WAIS)?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it reflected his belief that intelligence was 	a single unified trait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it yields a global, overall IQ score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it contains verbal subtests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it contains performance subtests</a:t>
            </a:r>
          </a:p>
        </p:txBody>
      </p:sp>
    </p:spTree>
    <p:extLst>
      <p:ext uri="{BB962C8B-B14F-4D97-AF65-F5344CB8AC3E}">
        <p14:creationId xmlns:p14="http://schemas.microsoft.com/office/powerpoint/2010/main" val="16305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7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is NOT true of the Wechsler’s Adult Intelligence Scale (WAIS)?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it reflected his belief that intelligence 	was a single unified trait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it yields a global, overall IQ score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it contains verbal subtests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it contains performance subtests</a:t>
            </a:r>
          </a:p>
        </p:txBody>
      </p:sp>
    </p:spTree>
    <p:extLst>
      <p:ext uri="{BB962C8B-B14F-4D97-AF65-F5344CB8AC3E}">
        <p14:creationId xmlns:p14="http://schemas.microsoft.com/office/powerpoint/2010/main" val="13415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8538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Research on mental images would most typically involve which of the following: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 taste of a chocolate milk shake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smell of freshly popped popcorn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view from the deck of a cabin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feel of cold, wet clothing</a:t>
            </a:r>
          </a:p>
        </p:txBody>
      </p:sp>
    </p:spTree>
    <p:extLst>
      <p:ext uri="{BB962C8B-B14F-4D97-AF65-F5344CB8AC3E}">
        <p14:creationId xmlns:p14="http://schemas.microsoft.com/office/powerpoint/2010/main" val="23029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43527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The ability of a test to measure what it is intended to measure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reliability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validity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standardization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aptitude </a:t>
            </a:r>
          </a:p>
        </p:txBody>
      </p:sp>
    </p:spTree>
    <p:extLst>
      <p:ext uri="{BB962C8B-B14F-4D97-AF65-F5344CB8AC3E}">
        <p14:creationId xmlns:p14="http://schemas.microsoft.com/office/powerpoint/2010/main" val="6521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4780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The ability of a test to measure what it is intended to measure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reliability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validity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standardization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aptitude </a:t>
            </a:r>
          </a:p>
        </p:txBody>
      </p:sp>
    </p:spTree>
    <p:extLst>
      <p:ext uri="{BB962C8B-B14F-4D97-AF65-F5344CB8AC3E}">
        <p14:creationId xmlns:p14="http://schemas.microsoft.com/office/powerpoint/2010/main" val="2854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53548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Which theorist hypothesized a </a:t>
            </a:r>
            <a:r>
              <a:rPr lang="en-US" sz="2800" i="1" dirty="0" smtClean="0"/>
              <a:t> g</a:t>
            </a:r>
            <a:r>
              <a:rPr lang="en-US" sz="2800" dirty="0" smtClean="0"/>
              <a:t> factor  (general intelligence)?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Charles Spearman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Louis </a:t>
            </a:r>
            <a:r>
              <a:rPr lang="en-US" sz="2800" dirty="0" err="1" smtClean="0"/>
              <a:t>Thurstone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Howard Gardner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Robert Sternberg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76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3548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Which theorist hypothesized a </a:t>
            </a:r>
            <a:r>
              <a:rPr lang="en-US" sz="2800" i="1" dirty="0" smtClean="0"/>
              <a:t> g</a:t>
            </a:r>
            <a:r>
              <a:rPr lang="en-US" sz="2800" dirty="0" smtClean="0"/>
              <a:t> factor  (general intelligence)?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Charles Spearman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Louis </a:t>
            </a:r>
            <a:r>
              <a:rPr lang="en-US" sz="2800" dirty="0" err="1" smtClean="0"/>
              <a:t>Thurstone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Howard Gardner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Robert Sternberg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13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1043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“Street smarts” would refer to which of Sternberg’s distinct mental abilities: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analytic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creative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practical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successful intelligence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01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9" y="44780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“Street smarts” would refer to which of Sternberg’s distinct mental abilities: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analytic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creative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practical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successful intelligence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79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22961"/>
            <a:ext cx="8229600" cy="453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13. Virtually all psychologists agree that: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intelligence is only inherited from parents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intelligence is solely determined by our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environment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both heredity and environment determine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   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neither nature nor nurture influences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intelligence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00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42275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Virtually all psychologists agree that: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intelligence is only inherited from parents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intelligence is solely determined by our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environment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both heredity and environment 	determine intelligence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neither nature nor nurture influences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intelligence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65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48538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Which stereotype is least likely to degrade performance due to stereotype threat?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females are bad drivers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elderly people are wise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</a:t>
            </a:r>
            <a:r>
              <a:rPr lang="en-US" sz="2800" dirty="0"/>
              <a:t> </a:t>
            </a:r>
            <a:r>
              <a:rPr lang="en-US" sz="2800" dirty="0" smtClean="0"/>
              <a:t>white males are worse than Asian males 	at math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elderly people are forgetful</a:t>
            </a:r>
          </a:p>
        </p:txBody>
      </p:sp>
    </p:spTree>
    <p:extLst>
      <p:ext uri="{BB962C8B-B14F-4D97-AF65-F5344CB8AC3E}">
        <p14:creationId xmlns:p14="http://schemas.microsoft.com/office/powerpoint/2010/main" val="40733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6" y="44780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Which stereotype is least likely to degrade performance due to stereotype threat?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females are bad drivers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elderly people are wise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</a:t>
            </a:r>
            <a:r>
              <a:rPr lang="en-US" sz="2800" dirty="0"/>
              <a:t> </a:t>
            </a:r>
            <a:r>
              <a:rPr lang="en-US" sz="2800" dirty="0" smtClean="0"/>
              <a:t>white males are worse than Asian males 	at math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elderly people are forgetful</a:t>
            </a:r>
          </a:p>
        </p:txBody>
      </p:sp>
    </p:spTree>
    <p:extLst>
      <p:ext uri="{BB962C8B-B14F-4D97-AF65-F5344CB8AC3E}">
        <p14:creationId xmlns:p14="http://schemas.microsoft.com/office/powerpoint/2010/main" val="18328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2" y="48538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Research on mental images would most typically involve which of the following: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 taste of a chocolate milk shake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smell of freshly popped popcorn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the view from the deck of a cabin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feel of cold, wet clothing</a:t>
            </a:r>
          </a:p>
        </p:txBody>
      </p:sp>
    </p:spTree>
    <p:extLst>
      <p:ext uri="{BB962C8B-B14F-4D97-AF65-F5344CB8AC3E}">
        <p14:creationId xmlns:p14="http://schemas.microsoft.com/office/powerpoint/2010/main" val="12274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53548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IQ test results can be skewed because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unfamiliarity with the white, middle-class 	culture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anxiety or nervousness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unfamiliarity with the testing procedure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71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3" y="5480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IQ test results can be skewed because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unfamiliarity with the white, middle-class 	culture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anxiety or nervousness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unfamiliarity with the testing procedure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all of the above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061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46033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A mental category that is formed by learning the rules or features that define it refers to a(n):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formal concept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prototype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exemplar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natural concept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42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6" y="497909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sz="2800" dirty="0" smtClean="0"/>
              <a:t>A mental category that is formed by learning the rules or features that define it refers to a(n):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formal concept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prototype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exemplar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natural concept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48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6" y="53548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Which method of problem-solving guarantees that you will reach a solution?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trial and error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algorithm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heuristic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95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53548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Which method of problem-solving guarantees that you will reach a solution?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trial and error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algorithm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heuristic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11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460" y="56054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If you use your shoe to hammer a nail into the wall, you have broken free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insight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intuition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mental set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functional fixedness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97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16" y="44780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If you use your shoe to hammer a nail into the wall, you have broken free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insight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intuition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mental set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functional fixedness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41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504</Words>
  <Application>Microsoft Office PowerPoint</Application>
  <PresentationFormat>On-screen Show (4:3)</PresentationFormat>
  <Paragraphs>209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WHS</cp:lastModifiedBy>
  <cp:revision>12</cp:revision>
  <dcterms:created xsi:type="dcterms:W3CDTF">2014-10-19T17:09:56Z</dcterms:created>
  <dcterms:modified xsi:type="dcterms:W3CDTF">2017-01-30T23:06:22Z</dcterms:modified>
</cp:coreProperties>
</file>