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87" r:id="rId2"/>
    <p:sldId id="257" r:id="rId3"/>
    <p:sldId id="272" r:id="rId4"/>
    <p:sldId id="258" r:id="rId5"/>
    <p:sldId id="273" r:id="rId6"/>
    <p:sldId id="259" r:id="rId7"/>
    <p:sldId id="274" r:id="rId8"/>
    <p:sldId id="260" r:id="rId9"/>
    <p:sldId id="275" r:id="rId10"/>
    <p:sldId id="261" r:id="rId11"/>
    <p:sldId id="276" r:id="rId12"/>
    <p:sldId id="262" r:id="rId13"/>
    <p:sldId id="277" r:id="rId14"/>
    <p:sldId id="263" r:id="rId15"/>
    <p:sldId id="278" r:id="rId16"/>
    <p:sldId id="264" r:id="rId17"/>
    <p:sldId id="279" r:id="rId18"/>
    <p:sldId id="265" r:id="rId19"/>
    <p:sldId id="280" r:id="rId20"/>
    <p:sldId id="266" r:id="rId21"/>
    <p:sldId id="286" r:id="rId22"/>
    <p:sldId id="267" r:id="rId23"/>
    <p:sldId id="281" r:id="rId24"/>
    <p:sldId id="268" r:id="rId25"/>
    <p:sldId id="282" r:id="rId26"/>
    <p:sldId id="269" r:id="rId27"/>
    <p:sldId id="283" r:id="rId28"/>
    <p:sldId id="270" r:id="rId29"/>
    <p:sldId id="284" r:id="rId30"/>
    <p:sldId id="271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15BFB-439C-1F42-BE15-E26E1A2D51E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65DD0-C3DF-D345-99C6-573E4A6C6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4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44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50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7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7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0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0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96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96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4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44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45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74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740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5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5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0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09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46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46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8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1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8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23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2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1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1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5DD0-C3DF-D345-99C6-573E4A6C67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5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6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4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3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6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9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6: Memory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37264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When you focus on the meaning of information to help you encode and transfer it to LTM you are using: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echoic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iconic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elaborative rehearsal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maintenance rehearsal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584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3" y="42275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When you focus on the meaning of information to help you encode and transfer it to LTM you are using: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echoic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iconic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elaborative rehearsal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maintenance rehearsal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412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6033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Knowledge of how to ride a bike is referred to as: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declarative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procedural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episodic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semantic 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263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9" y="44780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Knowledge of how to ride a bike is referred to as: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declarative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procedural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episodic memory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semantic 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5270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3" y="53548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The tip-of-the-tongue (TOT) experience is an example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encoding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consolidation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retrieval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motivated forgetting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8389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5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The tip-of-the-tongue (TOT) experience is an example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encoding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consolidation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retrieval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motivated forgetting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2150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934" y="46033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Words learned underwater are recalled best underwater.  This demonstrates: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mood congruence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context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</a:t>
            </a:r>
            <a:r>
              <a:rPr lang="en-US" sz="2800" dirty="0" err="1" smtClean="0"/>
              <a:t>recency</a:t>
            </a:r>
            <a:r>
              <a:rPr lang="en-US" sz="2800" dirty="0" smtClean="0"/>
              <a:t>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primacy effect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4187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2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Words learned underwater are recalled best underwater.  This demonstrates: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mood congruence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context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</a:t>
            </a:r>
            <a:r>
              <a:rPr lang="en-US" sz="2800" dirty="0" err="1" smtClean="0"/>
              <a:t>recency</a:t>
            </a:r>
            <a:r>
              <a:rPr lang="en-US" sz="2800" dirty="0" smtClean="0"/>
              <a:t>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primacy effect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673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6" y="39770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Being unable to correctly describe the details of a penny even though you have had numerous exposures to that stimulus is best described as: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encoding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consolidation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retrieval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retrograde amnesia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2563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3" y="42275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Being unable to correctly describe the details of a penny even though you have had numerous exposures to that stimulus is best described as: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encoding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consolidation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retrieval failure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retrograde amnesia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844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4" y="43527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Recovering stored information so that we are consciously aware of it describes which memory process?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encoding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storage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retrieval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sensory memory</a:t>
            </a:r>
          </a:p>
        </p:txBody>
      </p:sp>
    </p:spTree>
    <p:extLst>
      <p:ext uri="{BB962C8B-B14F-4D97-AF65-F5344CB8AC3E}">
        <p14:creationId xmlns:p14="http://schemas.microsoft.com/office/powerpoint/2010/main" val="3240573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65" y="4728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Forgetting your new password because you instead remember your old password would be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retroactive interference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proactive interference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suppression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894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3528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Forgetting your new password because you instead remember your old password would be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retroactive interference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proactive interference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suppression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6901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9" y="5480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Existing memories can be altered if the person is exposed to misleading information.  This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the misinformation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source confusion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 schema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 script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772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2296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Existing memories can be altered if the person is exposed to misleading information.  This is called: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the misinformation effect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source confusion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 schema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 script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5538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What term did Karl </a:t>
            </a:r>
            <a:r>
              <a:rPr lang="en-US" sz="2800" dirty="0" err="1" smtClean="0"/>
              <a:t>Lashley</a:t>
            </a:r>
            <a:r>
              <a:rPr lang="en-US" sz="2800" dirty="0" smtClean="0"/>
              <a:t> use to refer to the memory trace?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imagination inflation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schema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source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engram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3292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7" y="43528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What term did Karl </a:t>
            </a:r>
            <a:r>
              <a:rPr lang="en-US" sz="2800" dirty="0" err="1" smtClean="0"/>
              <a:t>Lashley</a:t>
            </a:r>
            <a:r>
              <a:rPr lang="en-US" sz="2800" dirty="0" smtClean="0"/>
              <a:t> use to refer to the memory trace?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imagination inflation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schema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source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</a:t>
            </a:r>
            <a:r>
              <a:rPr lang="en-US" sz="2800" b="1" dirty="0" smtClean="0"/>
              <a:t>. engram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5859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95" y="61064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Eric </a:t>
            </a:r>
            <a:r>
              <a:rPr lang="en-US" sz="2800" dirty="0" err="1" smtClean="0"/>
              <a:t>Kandel</a:t>
            </a:r>
            <a:r>
              <a:rPr lang="en-US" sz="2800" dirty="0" smtClean="0"/>
              <a:t> studied long-term potentiation in </a:t>
            </a:r>
            <a:r>
              <a:rPr lang="en-US" sz="2800" i="1" dirty="0" err="1" smtClean="0"/>
              <a:t>Aplysia</a:t>
            </a:r>
            <a:r>
              <a:rPr lang="en-US" sz="2800" dirty="0" smtClean="0"/>
              <a:t>.  What type of animal is that?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chicken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rat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snail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rabbit</a:t>
            </a:r>
          </a:p>
        </p:txBody>
      </p:sp>
    </p:spTree>
    <p:extLst>
      <p:ext uri="{BB962C8B-B14F-4D97-AF65-F5344CB8AC3E}">
        <p14:creationId xmlns:p14="http://schemas.microsoft.com/office/powerpoint/2010/main" val="1125547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143" y="49791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Eric </a:t>
            </a:r>
            <a:r>
              <a:rPr lang="en-US" sz="2800" dirty="0" err="1" smtClean="0"/>
              <a:t>Kandel</a:t>
            </a:r>
            <a:r>
              <a:rPr lang="en-US" sz="2800" dirty="0" smtClean="0"/>
              <a:t> studied long-term potentiation in </a:t>
            </a:r>
            <a:r>
              <a:rPr lang="en-US" sz="2800" i="1" dirty="0" err="1" smtClean="0"/>
              <a:t>Aplysia</a:t>
            </a:r>
            <a:r>
              <a:rPr lang="en-US" sz="2800" dirty="0" smtClean="0"/>
              <a:t>.  What type of animal is that?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chicken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rat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</a:t>
            </a:r>
            <a:r>
              <a:rPr lang="en-US" sz="2800" b="1" dirty="0" smtClean="0"/>
              <a:t>. snail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rabbit</a:t>
            </a:r>
          </a:p>
        </p:txBody>
      </p:sp>
    </p:spTree>
    <p:extLst>
      <p:ext uri="{BB962C8B-B14F-4D97-AF65-F5344CB8AC3E}">
        <p14:creationId xmlns:p14="http://schemas.microsoft.com/office/powerpoint/2010/main" val="2992583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7" y="52296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Accident victims who cannot remember details about what led up to the accident are probably suffering from: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anterograde amnesia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retrograde amnesia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epileptic seizures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Alzheimer’s disease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9845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52296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Accident victims who cannot remember details about what led up to the accident are probably suffering from: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anterograde amnesia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retrograde amnesia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epileptic seizures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Alzheimer’s disease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264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51043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Recovering stored information so that we are consciously aware of it describes which memory process?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encoding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storage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retrieval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sensory memory</a:t>
            </a:r>
          </a:p>
        </p:txBody>
      </p:sp>
    </p:spTree>
    <p:extLst>
      <p:ext uri="{BB962C8B-B14F-4D97-AF65-F5344CB8AC3E}">
        <p14:creationId xmlns:p14="http://schemas.microsoft.com/office/powerpoint/2010/main" val="1956065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52296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The most common cause of dementia is: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small strokes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Alzheimer’s disease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hardening of the arteries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alcoholism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6858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69" y="53548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The most common cause of dementia is: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small strokes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Alzheimer’s disease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hardening of the arteries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alcoholism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47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46033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Which is NOT true of sensory memory?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it is where environmental information is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registered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it has a large capacity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it has a brief duration (less than 3 	seconds)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it is also known as working memory</a:t>
            </a:r>
          </a:p>
        </p:txBody>
      </p:sp>
    </p:spTree>
    <p:extLst>
      <p:ext uri="{BB962C8B-B14F-4D97-AF65-F5344CB8AC3E}">
        <p14:creationId xmlns:p14="http://schemas.microsoft.com/office/powerpoint/2010/main" val="287143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12" y="472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Which is NOT true of sensory memory?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it is where environmental information is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registered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it has a large capacity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it has a brief duration (less than 3 	seconds)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it is also known as working memory</a:t>
            </a:r>
          </a:p>
        </p:txBody>
      </p:sp>
    </p:spTree>
    <p:extLst>
      <p:ext uri="{BB962C8B-B14F-4D97-AF65-F5344CB8AC3E}">
        <p14:creationId xmlns:p14="http://schemas.microsoft.com/office/powerpoint/2010/main" val="170551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522962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3. </a:t>
            </a:r>
            <a:r>
              <a:rPr lang="en-US" sz="2800" dirty="0" smtClean="0">
                <a:cs typeface="Geneva" charset="0"/>
              </a:rPr>
              <a:t>In ______, information is temporarily stored for up to 20 seconds. </a:t>
            </a:r>
          </a:p>
          <a:p>
            <a:pPr>
              <a:buNone/>
            </a:pPr>
            <a:endParaRPr lang="en-US" sz="2800" dirty="0" smtClean="0">
              <a:cs typeface="Geneva" charset="0"/>
            </a:endParaRP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a. sensory memory</a:t>
            </a:r>
            <a:endParaRPr lang="en-US" b="1" dirty="0" smtClean="0"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b. short-term memory</a:t>
            </a: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c. long-term memory</a:t>
            </a: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d. selective memory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324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0" y="472858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3. </a:t>
            </a:r>
            <a:r>
              <a:rPr lang="en-US" sz="2800" dirty="0" smtClean="0">
                <a:cs typeface="Geneva" charset="0"/>
              </a:rPr>
              <a:t>In ______, information is temporarily stored for up to 20 seconds. </a:t>
            </a:r>
          </a:p>
          <a:p>
            <a:pPr>
              <a:buNone/>
            </a:pPr>
            <a:endParaRPr lang="en-US" sz="2800" dirty="0" smtClean="0">
              <a:cs typeface="Geneva" charset="0"/>
            </a:endParaRP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a. sensory memory</a:t>
            </a:r>
            <a:endParaRPr lang="en-US" b="1" dirty="0" smtClean="0">
              <a:ea typeface="Geneva" charset="0"/>
              <a:cs typeface="Geneva" charset="0"/>
            </a:endParaRP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b. </a:t>
            </a:r>
            <a:r>
              <a:rPr lang="en-US" b="1" dirty="0" smtClean="0">
                <a:ea typeface="Geneva" charset="0"/>
                <a:cs typeface="Geneva" charset="0"/>
              </a:rPr>
              <a:t>short-term memory</a:t>
            </a: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c. long-term memory</a:t>
            </a:r>
          </a:p>
          <a:p>
            <a:pPr lvl="1">
              <a:buNone/>
            </a:pPr>
            <a:r>
              <a:rPr lang="en-US" dirty="0" smtClean="0">
                <a:ea typeface="Geneva" charset="0"/>
                <a:cs typeface="Geneva" charset="0"/>
              </a:rPr>
              <a:t>   d. selective memory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54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86" y="497909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4. You can easily remember 177519141941 because they are the start dates of major wars for the US.  It would be harder to remember 149141915771.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demonstrates how _____ helps STM.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chunking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limited capacity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maintenance rehearsal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rote rehearsal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120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38" y="410228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4. You can easily remember 177519141941 because they are the start dates of major wars for the US.  It would be harder to remember 149141915771.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demonstrates how _____ helps STM.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chunking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limited capacity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maintenance rehearsal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rote rehearsal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584839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617</Words>
  <Application>Microsoft Office PowerPoint</Application>
  <PresentationFormat>On-screen Show (4:3)</PresentationFormat>
  <Paragraphs>222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WHS</cp:lastModifiedBy>
  <cp:revision>10</cp:revision>
  <dcterms:created xsi:type="dcterms:W3CDTF">2014-10-18T16:45:15Z</dcterms:created>
  <dcterms:modified xsi:type="dcterms:W3CDTF">2017-01-30T23:09:19Z</dcterms:modified>
</cp:coreProperties>
</file>