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xbb3BWnWB60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06832" y="5935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Voting History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75" y="0"/>
            <a:ext cx="2287325" cy="22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375" y="229599"/>
            <a:ext cx="2374450" cy="32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4924" y="2512875"/>
            <a:ext cx="3325650" cy="24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Squad Up!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6786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Do you think it is important to vote? Why or why not?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347" y="2677724"/>
            <a:ext cx="3353224" cy="222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Voting History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Summary: The struggle to extend </a:t>
            </a:r>
            <a:r>
              <a:rPr b="1" lang="en" sz="2400" u="sng">
                <a:solidFill>
                  <a:srgbClr val="FFFFFF"/>
                </a:solidFill>
              </a:rPr>
              <a:t>suffrage</a:t>
            </a:r>
            <a:r>
              <a:rPr lang="en" sz="2400"/>
              <a:t> to a larger part of the </a:t>
            </a:r>
            <a:r>
              <a:rPr b="1" lang="en" sz="2400" u="sng">
                <a:solidFill>
                  <a:srgbClr val="FFFFFF"/>
                </a:solidFill>
              </a:rPr>
              <a:t>electorate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Shaped politics and political parties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5 stages: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Religious Qualifications, property ownership-1800s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Race→ </a:t>
            </a:r>
            <a:r>
              <a:rPr b="1" lang="en" sz="1800">
                <a:solidFill>
                  <a:srgbClr val="FFFFFF"/>
                </a:solidFill>
              </a:rPr>
              <a:t>15th Amendment</a:t>
            </a:r>
            <a:r>
              <a:rPr lang="en" sz="1800"/>
              <a:t>-1870s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Sex→ </a:t>
            </a:r>
            <a:r>
              <a:rPr b="1" lang="en" sz="1800">
                <a:solidFill>
                  <a:srgbClr val="FFFFFF"/>
                </a:solidFill>
              </a:rPr>
              <a:t>19th Amendment</a:t>
            </a:r>
            <a:r>
              <a:rPr lang="en" sz="1800"/>
              <a:t>- 1920s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Race/Economic→ Civil Rights Act, DC can vote, </a:t>
            </a:r>
            <a:r>
              <a:rPr b="1" lang="en" sz="1800" u="sng">
                <a:solidFill>
                  <a:srgbClr val="FFFFFF"/>
                </a:solidFill>
              </a:rPr>
              <a:t>poll tax</a:t>
            </a:r>
            <a:r>
              <a:rPr lang="en" sz="1800"/>
              <a:t>→ </a:t>
            </a:r>
            <a:r>
              <a:rPr b="1" lang="en" sz="1800">
                <a:solidFill>
                  <a:srgbClr val="FFFFFF"/>
                </a:solidFill>
              </a:rPr>
              <a:t>24th Amendment</a:t>
            </a:r>
            <a:r>
              <a:rPr lang="en" sz="1800"/>
              <a:t>- 1960s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Age→ </a:t>
            </a:r>
            <a:r>
              <a:rPr b="1" lang="en" sz="1800">
                <a:solidFill>
                  <a:srgbClr val="FFFFFF"/>
                </a:solidFill>
              </a:rPr>
              <a:t>26th Amendment</a:t>
            </a:r>
            <a:r>
              <a:rPr lang="en" sz="1800"/>
              <a:t>, 1970s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675" y="1943575"/>
            <a:ext cx="2289600" cy="143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With 50 states, 5 territories, and over 7,000 voting districts, our elections can get pretty chaotic. A quick look at the history of US voting rights shows how we got here, and what obstacles might prevent you from voting.  CREDITS Produced by: Alice The Dog   Narrator: Ingrid Nilsen  Featured: Theresa Burroughs Featured: Brian Fair  Featured: Alexander Keyssar Director: Veena Rao  Writer: Roger Hailes Writer: Josh Veselka  Supervising Producer: Josh Veselka Senior Producer: Jamila Wignot  Producer: Rafael Estrella Director of Photography: Paul Yee  Editor: Aaron Mackof Editor: Tom Behrens  Asst. Production Supervisor: Erin Abeln Assistant Camera: Zak Norton  Assistant Camera: Josh Weilbrenner Sound Mixer: Teddy Champion  Sound Mixer: Damon Karys Story Producer: Shuchi Talati  Associate Producer: Heidi Mueller Office Production Assistant: Ashley Badillo  Production Assistant: Emily Sturgeon Production Assistant: Ryan Maynard  Director of Post Production: Brian Lerch Technical Director: Nathan Manley  GFX &amp; Animation: Nayeli Lavanderos GFX: Richard Lynch  GFX: Jordon Derr Colorist: Tom Behrens  Assistant Editor: Chase McCaffrey Assistant Editor: Sandy Davis  Assistant Editor: Tim Ballard Assistant Editor: Franco Rojas  Assistant Editor: Brian Perez Assistant Editor: Sediqua Francis  Music Supervisor: Jamie Biden Music Supervisor: Sanford Livingston  Music: Jingle Punks Archival Footage: Alabama Department of Archives and History, Montgomery, Alabama  Archival Footage: Critical Past Archival Footage: eFootage, LLC  Archival Footage: iStock Archival Footage: Kentucky Transportation Cabinet  Archival Footage: LBJ Presidential Library Archival Footage: Library of Congress  Archival Footage: National Archives and Records Administration Archival Footage: National Guard  Archival Footage: New York State Department of Motor Vehicles Archival Footage: Nixon Library  Archival Footage: Oklahoma Department of Public Safety Archival Footage: Pond5  Archival Footage: Shutterstock Archival Footage: South Carolina Department of Motor Vehicles  Archival Footage: The Everett Collection, Inc. Archival Footage: The Richard Nixon Presidential Library and Museum Archival Footage: U.S. Citizenship and Immigration Services  For Vulcan Productions    Executive Producer: Paul G. Allen  Executive Producer: Carole Tomko Executive Producer: Jody Gottlieb  Executive Producer: Rocky Collins Coordinating Producer: Jannat Gargi  Production Manager: Kim Nyhous Production Coordinator: Susan Grella  Business Affairs/Legal: Doug Coblens  For Show of Force    Executive Producer: Mira Chang  Executive Producer: Cindy Vanegas" id="84" name="Shape 84" title="So You Think You Can Vote?">
            <a:hlinkClick r:id="rId3"/>
          </p:cNvPr>
          <p:cNvSpPr/>
          <p:nvPr/>
        </p:nvSpPr>
        <p:spPr>
          <a:xfrm>
            <a:off x="1106000" y="256825"/>
            <a:ext cx="6356900" cy="47676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41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 deeper look...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en" sz="2400">
                <a:solidFill>
                  <a:srgbClr val="FFFFFF"/>
                </a:solidFill>
              </a:rPr>
              <a:t>15th Amendment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“Race, color, or previous condition of servitude”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u="sng">
                <a:solidFill>
                  <a:srgbClr val="FFFFFF"/>
                </a:solidFill>
              </a:rPr>
              <a:t>LACK OF ENFORCEMENT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Grandfather Clause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Violence, poll taxes, literacy tests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Exclusion in primaries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1745975" y="3524189"/>
            <a:ext cx="1836000" cy="1239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Court Cases made some of these steps illegal!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650" y="2232200"/>
            <a:ext cx="3163724" cy="25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82825" y="133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 deeper look...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-534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en" sz="1700" u="sng">
                <a:solidFill>
                  <a:srgbClr val="FFFFFF"/>
                </a:solidFill>
              </a:rPr>
              <a:t>The Civil Rights Acts</a:t>
            </a:r>
          </a:p>
          <a:p>
            <a:pPr indent="-3365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en" sz="1700" u="sng">
                <a:solidFill>
                  <a:srgbClr val="FFFFFF"/>
                </a:solidFill>
              </a:rPr>
              <a:t>1957 &amp; 1960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Commission to </a:t>
            </a:r>
            <a:r>
              <a:rPr lang="en" sz="1700" u="sng">
                <a:solidFill>
                  <a:srgbClr val="FFFFFF"/>
                </a:solidFill>
              </a:rPr>
              <a:t>investigate voter discrimination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Federal voting referees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Harsher Laws</a:t>
            </a:r>
          </a:p>
          <a:p>
            <a:pPr indent="-3365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en" sz="1700" u="sng">
                <a:solidFill>
                  <a:srgbClr val="FFFFFF"/>
                </a:solidFill>
              </a:rPr>
              <a:t>1964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Voting, Job related matters, 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Literacy Tests illegal </a:t>
            </a:r>
            <a:r>
              <a:rPr lang="en" sz="1700" u="sng">
                <a:solidFill>
                  <a:srgbClr val="FFFFFF"/>
                </a:solidFill>
              </a:rPr>
              <a:t>Federal Elections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Allowed federal courts to issue </a:t>
            </a:r>
            <a:r>
              <a:rPr lang="en" sz="1700" u="sng">
                <a:solidFill>
                  <a:srgbClr val="FFFFFF"/>
                </a:solidFill>
              </a:rPr>
              <a:t>injunctions</a:t>
            </a:r>
            <a:r>
              <a:rPr lang="en" sz="1700"/>
              <a:t>→ not effective</a:t>
            </a:r>
          </a:p>
          <a:p>
            <a:pPr indent="-336550" lvl="3" marL="1828800" rtl="0">
              <a:spcBef>
                <a:spcPts val="0"/>
              </a:spcBef>
              <a:buSzPct val="100000"/>
            </a:pPr>
            <a:r>
              <a:rPr lang="en" sz="1700"/>
              <a:t>Selma, Alabama</a:t>
            </a:r>
          </a:p>
          <a:p>
            <a:pPr indent="-3365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en" sz="1700" u="sng">
                <a:solidFill>
                  <a:srgbClr val="FFFFFF"/>
                </a:solidFill>
              </a:rPr>
              <a:t>1965</a:t>
            </a:r>
          </a:p>
          <a:p>
            <a:pPr indent="-336550" lvl="2" marL="1371600" rtl="0">
              <a:spcBef>
                <a:spcPts val="0"/>
              </a:spcBef>
              <a:buSzPct val="100000"/>
            </a:pPr>
            <a:r>
              <a:rPr lang="en" sz="1700"/>
              <a:t>15th amendment=enforced</a:t>
            </a:r>
          </a:p>
          <a:p>
            <a:pPr indent="-33655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en" sz="1700" u="sng">
                <a:solidFill>
                  <a:srgbClr val="FFFFFF"/>
                </a:solidFill>
              </a:rPr>
              <a:t>ALL ELECTIONS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175" y="332875"/>
            <a:ext cx="2474849" cy="19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549" y="3624324"/>
            <a:ext cx="2359875" cy="13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692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Who can vote?!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96925" y="7239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rgbClr val="FFFFFF"/>
                </a:solidFill>
              </a:rPr>
              <a:t>US Constitution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If you can vote in state elections you can vote in Federal Elections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15th Amendment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19th Amedment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24th Amendment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26th Amendment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rgbClr val="FFFFFF"/>
                </a:solidFill>
              </a:rPr>
              <a:t>States→ HAVE THE POWER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</a:rPr>
              <a:t>Citizenship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Must be a citizen, or applied for citizenship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</a:rPr>
              <a:t>Residence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Legally living in state for </a:t>
            </a:r>
            <a:r>
              <a:rPr lang="en" u="sng">
                <a:solidFill>
                  <a:srgbClr val="FFFFFF"/>
                </a:solidFill>
              </a:rPr>
              <a:t>at least</a:t>
            </a:r>
            <a:r>
              <a:rPr lang="en" u="sng">
                <a:solidFill>
                  <a:srgbClr val="FFFFFF"/>
                </a:solidFill>
              </a:rPr>
              <a:t> 30 days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 u="sng">
                <a:solidFill>
                  <a:srgbClr val="FFFFFF"/>
                </a:solidFill>
              </a:rPr>
              <a:t>Transients</a:t>
            </a:r>
            <a:r>
              <a:rPr lang="en"/>
              <a:t> (College, Sales Agents, Military(some situations))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</a:rPr>
              <a:t>Age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Old enough to fight, old enough to vote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rgbClr val="FFFFFF"/>
                </a:solidFill>
              </a:rPr>
              <a:t>Convicts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10 States </a:t>
            </a:r>
            <a:r>
              <a:rPr lang="en"/>
              <a:t>permanently</a:t>
            </a:r>
            <a:r>
              <a:rPr lang="en"/>
              <a:t> lose, 24 after parole/probation, </a:t>
            </a:r>
            <a:r>
              <a:rPr lang="en" u="sng">
                <a:solidFill>
                  <a:srgbClr val="FFFFFF"/>
                </a:solidFill>
              </a:rPr>
              <a:t>14 after released</a:t>
            </a:r>
            <a:r>
              <a:rPr lang="en"/>
              <a:t>, </a:t>
            </a:r>
            <a:r>
              <a:rPr lang="en" u="sng">
                <a:solidFill>
                  <a:srgbClr val="FFFFFF"/>
                </a:solidFill>
              </a:rPr>
              <a:t>2 unrestricted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rgbClr val="FFFFFF"/>
                </a:solidFill>
              </a:rPr>
              <a:t>Developmental Disabilities =</a:t>
            </a:r>
            <a:r>
              <a:rPr b="1" lang="en" u="sng">
                <a:solidFill>
                  <a:srgbClr val="FFFFFF"/>
                </a:solidFill>
              </a:rPr>
              <a:t> can not vote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650" y="1383325"/>
            <a:ext cx="3370424" cy="22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23400" y="241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Registration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0021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rgbClr val="FFFFFF"/>
                </a:solidFill>
              </a:rPr>
              <a:t>Voter Fraud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49 States (North Dakota)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Purging of Records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Motor Voter Act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Apply/renew driver’s license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Mail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Social Service Agencies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rgbClr val="FFFFFF"/>
                </a:solidFill>
              </a:rPr>
              <a:t>Controversies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</a:rPr>
              <a:t>Stops voting for poor &amp; less educated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US only country to choose to register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</a:rPr>
              <a:t>Voter ID Laws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Started in Indiana!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274" y="318225"/>
            <a:ext cx="4376025" cy="3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Squad up!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36550" y="16034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Do you think registration deadlines and voter ID laws are infringing on voter rights? Why or why not?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How would you change them?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