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Clauses You Need to Know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Interstate Compact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States must have approval of Congress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Agreements between states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200 today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NY and NJ Port Authority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Supervision of Parolees and Juveniles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Coordination of resources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Full Faith and credit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States must respect each others laws, records, court decisions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Only </a:t>
            </a:r>
            <a:r>
              <a:rPr i="1" lang="en" u="sng"/>
              <a:t>civil</a:t>
            </a:r>
            <a:r>
              <a:rPr lang="en"/>
              <a:t> law, not </a:t>
            </a:r>
            <a:r>
              <a:rPr i="1" lang="en" u="sng"/>
              <a:t>criminal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i="1" u="sng"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Marriage licenses, birth certificates, driver’s licenses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 sue you for $50,000 in IN. I win. You can’t escape payment by moving to Ohio.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Interracial Marriages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Extradition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Any criminal who flees state of prosecution has to be returned per prequest of prosecuting state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Also, international agreements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Flee IN to KY. IN governor asks KY governor for return.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Edward Snowden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5400" y="137550"/>
            <a:ext cx="4931774" cy="496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Necessary and Proper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All people must be treated reasonably similar by each state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No large distinction between residents and </a:t>
            </a:r>
            <a:r>
              <a:rPr lang="en"/>
              <a:t>nonresidents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Resident</a:t>
            </a:r>
            <a:r>
              <a:rPr lang="en"/>
              <a:t> requirement for voting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Out of state tuition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Alaskan pipeline 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3074" y="3107216"/>
            <a:ext cx="406850" cy="304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5599" y="3366250"/>
            <a:ext cx="406850" cy="30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7624" y="3670999"/>
            <a:ext cx="272100" cy="2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Supremacy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is it?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Constitution, Federal Laws trump state and local laws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Examples: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McCulloch v. Maryland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Legalization of Marijuana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Legalization of Same-sex marriage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